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56" r:id="rId5"/>
    <p:sldId id="297" r:id="rId6"/>
    <p:sldId id="257" r:id="rId7"/>
    <p:sldId id="261" r:id="rId8"/>
    <p:sldId id="262" r:id="rId9"/>
    <p:sldId id="264" r:id="rId10"/>
    <p:sldId id="276" r:id="rId11"/>
    <p:sldId id="295" r:id="rId12"/>
    <p:sldId id="277" r:id="rId13"/>
    <p:sldId id="279" r:id="rId14"/>
    <p:sldId id="299" r:id="rId15"/>
    <p:sldId id="281" r:id="rId16"/>
    <p:sldId id="298" r:id="rId17"/>
    <p:sldId id="282" r:id="rId18"/>
    <p:sldId id="300" r:id="rId19"/>
    <p:sldId id="283" r:id="rId20"/>
    <p:sldId id="296" r:id="rId21"/>
    <p:sldId id="284" r:id="rId22"/>
    <p:sldId id="288" r:id="rId23"/>
    <p:sldId id="294" r:id="rId24"/>
    <p:sldId id="293" r:id="rId2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06884E-7CB0-4377-A7DB-C3E207CA5921}" v="223" dt="2023-05-22T14:46:52.312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453F3E"/>
              </a:solidFill>
              <a:prstDash val="solid"/>
              <a:miter lim="400000"/>
            </a:ln>
          </a:left>
          <a:right>
            <a:ln w="12700" cap="flat">
              <a:solidFill>
                <a:srgbClr val="453F3E"/>
              </a:solidFill>
              <a:prstDash val="solid"/>
              <a:miter lim="400000"/>
            </a:ln>
          </a:right>
          <a:top>
            <a:ln w="12700" cap="flat">
              <a:solidFill>
                <a:srgbClr val="453F3E"/>
              </a:solidFill>
              <a:prstDash val="solid"/>
              <a:miter lim="400000"/>
            </a:ln>
          </a:top>
          <a:bottom>
            <a:ln w="12700" cap="flat">
              <a:solidFill>
                <a:srgbClr val="453F3E"/>
              </a:solidFill>
              <a:prstDash val="solid"/>
              <a:miter lim="400000"/>
            </a:ln>
          </a:bottom>
          <a:insideH>
            <a:ln w="12700" cap="flat">
              <a:solidFill>
                <a:srgbClr val="453F3E"/>
              </a:solidFill>
              <a:prstDash val="solid"/>
              <a:miter lim="400000"/>
            </a:ln>
          </a:insideH>
          <a:insideV>
            <a:ln w="12700" cap="flat">
              <a:solidFill>
                <a:srgbClr val="453F3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CC7B8">
              <a:alpha val="3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53F3E"/>
              </a:solidFill>
              <a:prstDash val="solid"/>
              <a:miter lim="400000"/>
            </a:ln>
          </a:left>
          <a:right>
            <a:ln w="12700" cap="flat">
              <a:solidFill>
                <a:srgbClr val="453F3E"/>
              </a:solidFill>
              <a:prstDash val="solid"/>
              <a:miter lim="400000"/>
            </a:ln>
          </a:right>
          <a:top>
            <a:ln w="12700" cap="flat">
              <a:solidFill>
                <a:srgbClr val="453F3E"/>
              </a:solidFill>
              <a:prstDash val="solid"/>
              <a:miter lim="400000"/>
            </a:ln>
          </a:top>
          <a:bottom>
            <a:ln w="12700" cap="flat">
              <a:solidFill>
                <a:srgbClr val="453F3E"/>
              </a:solidFill>
              <a:prstDash val="solid"/>
              <a:miter lim="400000"/>
            </a:ln>
          </a:bottom>
          <a:insideH>
            <a:ln w="12700" cap="flat">
              <a:solidFill>
                <a:srgbClr val="453F3E"/>
              </a:solidFill>
              <a:prstDash val="solid"/>
              <a:miter lim="400000"/>
            </a:ln>
          </a:insideH>
          <a:insideV>
            <a:ln w="12700" cap="flat">
              <a:solidFill>
                <a:srgbClr val="453F3E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453F3E"/>
              </a:solidFill>
              <a:prstDash val="solid"/>
              <a:miter lim="400000"/>
            </a:ln>
          </a:left>
          <a:right>
            <a:ln w="12700" cap="flat">
              <a:solidFill>
                <a:srgbClr val="453F3E"/>
              </a:solidFill>
              <a:prstDash val="solid"/>
              <a:miter lim="400000"/>
            </a:ln>
          </a:right>
          <a:top>
            <a:ln w="25400" cap="flat">
              <a:solidFill>
                <a:srgbClr val="453F3E"/>
              </a:solidFill>
              <a:prstDash val="solid"/>
              <a:miter lim="400000"/>
            </a:ln>
          </a:top>
          <a:bottom>
            <a:ln w="12700" cap="flat">
              <a:solidFill>
                <a:srgbClr val="453F3E"/>
              </a:solidFill>
              <a:prstDash val="solid"/>
              <a:miter lim="400000"/>
            </a:ln>
          </a:bottom>
          <a:insideH>
            <a:ln w="12700" cap="flat">
              <a:solidFill>
                <a:srgbClr val="453F3E"/>
              </a:solidFill>
              <a:prstDash val="solid"/>
              <a:miter lim="400000"/>
            </a:ln>
          </a:insideH>
          <a:insideV>
            <a:ln w="12700" cap="flat">
              <a:solidFill>
                <a:srgbClr val="453F3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53F3E"/>
              </a:solidFill>
              <a:prstDash val="solid"/>
              <a:miter lim="400000"/>
            </a:ln>
          </a:left>
          <a:right>
            <a:ln w="12700" cap="flat">
              <a:solidFill>
                <a:srgbClr val="453F3E"/>
              </a:solidFill>
              <a:prstDash val="solid"/>
              <a:miter lim="400000"/>
            </a:ln>
          </a:right>
          <a:top>
            <a:ln w="12700" cap="flat">
              <a:solidFill>
                <a:srgbClr val="453F3E"/>
              </a:solidFill>
              <a:prstDash val="solid"/>
              <a:miter lim="400000"/>
            </a:ln>
          </a:top>
          <a:bottom>
            <a:ln w="12700" cap="flat">
              <a:solidFill>
                <a:srgbClr val="453F3E"/>
              </a:solidFill>
              <a:prstDash val="solid"/>
              <a:miter lim="400000"/>
            </a:ln>
          </a:bottom>
          <a:insideH>
            <a:ln w="12700" cap="flat">
              <a:solidFill>
                <a:srgbClr val="453F3E"/>
              </a:solidFill>
              <a:prstDash val="solid"/>
              <a:miter lim="400000"/>
            </a:ln>
          </a:insideH>
          <a:insideV>
            <a:ln w="12700" cap="flat">
              <a:solidFill>
                <a:srgbClr val="453F3E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B9B9F">
              <a:alpha val="19000"/>
            </a:srgbClr>
          </a:solidFill>
        </a:fill>
      </a:tcStyle>
    </a:band2H>
    <a:firstCol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5A5950"/>
        </a:fontRef>
        <a:srgbClr val="5A5950"/>
      </a:tcTxStyle>
      <a:tcStyle>
        <a:tcBdr>
          <a:left>
            <a:ln w="19050" cap="rnd">
              <a:solidFill>
                <a:srgbClr val="000000">
                  <a:alpha val="69000"/>
                </a:srgbClr>
              </a:solidFill>
              <a:custDash>
                <a:ds d="100000" sp="200000"/>
              </a:custDash>
              <a:miter lim="400000"/>
            </a:ln>
          </a:left>
          <a:right>
            <a:ln w="19050" cap="rnd">
              <a:solidFill>
                <a:srgbClr val="000000">
                  <a:alpha val="69000"/>
                </a:srgbClr>
              </a:solidFill>
              <a:custDash>
                <a:ds d="100000" sp="200000"/>
              </a:custDash>
              <a:miter lim="400000"/>
            </a:ln>
          </a:right>
          <a:top>
            <a:ln w="19050" cap="rnd">
              <a:solidFill>
                <a:srgbClr val="000000">
                  <a:alpha val="69000"/>
                </a:srgbClr>
              </a:solidFill>
              <a:custDash>
                <a:ds d="100000" sp="200000"/>
              </a:custDash>
              <a:miter lim="400000"/>
            </a:ln>
          </a:top>
          <a:bottom>
            <a:ln w="19050" cap="rnd">
              <a:solidFill>
                <a:srgbClr val="000000">
                  <a:alpha val="69000"/>
                </a:srgbClr>
              </a:solidFill>
              <a:custDash>
                <a:ds d="100000" sp="200000"/>
              </a:custDash>
              <a:miter lim="400000"/>
            </a:ln>
          </a:bottom>
          <a:insideH>
            <a:ln w="19050" cap="rnd">
              <a:solidFill>
                <a:srgbClr val="000000">
                  <a:alpha val="69000"/>
                </a:srgbClr>
              </a:solidFill>
              <a:custDash>
                <a:ds d="100000" sp="200000"/>
              </a:custDash>
              <a:miter lim="400000"/>
            </a:ln>
          </a:insideH>
          <a:insideV>
            <a:ln w="19050" cap="rnd">
              <a:solidFill>
                <a:srgbClr val="000000">
                  <a:alpha val="69000"/>
                </a:srgbClr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0CC8A">
              <a:alpha val="31000"/>
            </a:srgbClr>
          </a:solidFill>
        </a:fill>
      </a:tcStyle>
    </a:band2H>
    <a:firstCol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0E9D7"/>
              </a:solidFill>
              <a:prstDash val="solid"/>
              <a:miter lim="400000"/>
            </a:ln>
          </a:right>
          <a:top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5815">
              <a:alpha val="7000"/>
            </a:srgbClr>
          </a:solidFill>
        </a:fill>
      </a:tcStyle>
    </a:band2H>
    <a:firstCo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2EBD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F2EBDB"/>
              </a:solidFill>
              <a:prstDash val="solid"/>
              <a:miter lim="400000"/>
            </a:ln>
          </a:left>
          <a:right>
            <a:ln w="12700" cap="flat">
              <a:solidFill>
                <a:srgbClr val="F2EBDB"/>
              </a:solidFill>
              <a:prstDash val="solid"/>
              <a:miter lim="400000"/>
            </a:ln>
          </a:right>
          <a:top>
            <a:ln w="12700" cap="flat">
              <a:solidFill>
                <a:srgbClr val="F2EBDB"/>
              </a:solidFill>
              <a:prstDash val="solid"/>
              <a:miter lim="400000"/>
            </a:ln>
          </a:top>
          <a:bottom>
            <a:ln w="12700" cap="flat">
              <a:solidFill>
                <a:srgbClr val="F2EBDB"/>
              </a:solidFill>
              <a:prstDash val="solid"/>
              <a:miter lim="400000"/>
            </a:ln>
          </a:bottom>
          <a:insideH>
            <a:ln w="12700" cap="flat">
              <a:solidFill>
                <a:srgbClr val="F2EBDB"/>
              </a:solidFill>
              <a:prstDash val="solid"/>
              <a:miter lim="400000"/>
            </a:ln>
          </a:insideH>
          <a:insideV>
            <a:ln w="12700" cap="flat">
              <a:solidFill>
                <a:srgbClr val="F2EBDB"/>
              </a:solidFill>
              <a:prstDash val="solid"/>
              <a:miter lim="400000"/>
            </a:ln>
          </a:insideV>
        </a:tcBdr>
        <a:fill>
          <a:solidFill>
            <a:srgbClr val="BCBCBC">
              <a:alpha val="24000"/>
            </a:srgbClr>
          </a:solidFill>
        </a:fill>
      </a:tcStyle>
    </a:wholeTbl>
    <a:band2H>
      <a:tcTxStyle/>
      <a:tcStyle>
        <a:tcBdr/>
        <a:fill>
          <a:solidFill>
            <a:srgbClr val="BCBCBC">
              <a:alpha val="12000"/>
            </a:srgbClr>
          </a:solidFill>
        </a:fill>
      </a:tcStyle>
    </a:band2H>
    <a:firstCo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F2EBDB"/>
              </a:solidFill>
              <a:prstDash val="solid"/>
              <a:miter lim="400000"/>
            </a:ln>
          </a:left>
          <a:right>
            <a:ln w="12700" cap="flat">
              <a:solidFill>
                <a:srgbClr val="5A5950"/>
              </a:solidFill>
              <a:prstDash val="solid"/>
              <a:miter lim="400000"/>
            </a:ln>
          </a:right>
          <a:top>
            <a:ln w="12700" cap="flat">
              <a:solidFill>
                <a:srgbClr val="F2EBDB"/>
              </a:solidFill>
              <a:prstDash val="solid"/>
              <a:miter lim="400000"/>
            </a:ln>
          </a:top>
          <a:bottom>
            <a:ln w="12700" cap="flat">
              <a:solidFill>
                <a:srgbClr val="F2EBDB"/>
              </a:solidFill>
              <a:prstDash val="solid"/>
              <a:miter lim="400000"/>
            </a:ln>
          </a:bottom>
          <a:insideH>
            <a:ln w="12700" cap="flat">
              <a:solidFill>
                <a:srgbClr val="F2EBDB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rgbClr val="BCBCBC">
              <a:alpha val="24000"/>
            </a:srgbClr>
          </a:solidFill>
        </a:fill>
      </a:tcStyle>
    </a:firstCol>
    <a:lastRow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25400" cap="flat">
              <a:solidFill>
                <a:srgbClr val="645C51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rgbClr val="BCBCBC">
              <a:alpha val="24000"/>
            </a:srgbClr>
          </a:solidFill>
        </a:fill>
      </a:tcStyle>
    </a:lastRow>
    <a:firstRow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766D60"/>
              </a:solidFill>
              <a:prstDash val="solid"/>
              <a:miter lim="400000"/>
            </a:ln>
          </a:left>
          <a:right>
            <a:ln w="12700" cap="flat">
              <a:solidFill>
                <a:srgbClr val="766D6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766D60"/>
              </a:solidFill>
              <a:prstDash val="solid"/>
              <a:miter lim="400000"/>
            </a:ln>
          </a:insideH>
          <a:insideV>
            <a:ln w="12700" cap="flat">
              <a:solidFill>
                <a:srgbClr val="766D6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66D60">
              <a:alpha val="5000"/>
            </a:srgbClr>
          </a:solidFill>
        </a:fill>
      </a:tcStyle>
    </a:band2H>
    <a:firstCo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766D60"/>
              </a:solidFill>
              <a:prstDash val="solid"/>
              <a:miter lim="400000"/>
            </a:ln>
          </a:right>
          <a:top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66D60"/>
              </a:solidFill>
              <a:prstDash val="solid"/>
              <a:miter lim="400000"/>
            </a:ln>
          </a:top>
          <a:bottom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66D60"/>
              </a:solidFill>
              <a:prstDash val="solid"/>
              <a:miter lim="400000"/>
            </a:ln>
          </a:bottom>
          <a:insideH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54" autoAdjust="0"/>
    <p:restoredTop sz="94660"/>
  </p:normalViewPr>
  <p:slideViewPr>
    <p:cSldViewPr snapToGrid="0">
      <p:cViewPr varScale="1">
        <p:scale>
          <a:sx n="57" d="100"/>
          <a:sy n="57" d="100"/>
        </p:scale>
        <p:origin x="13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eatherbooktypeembellishgld.pdf" descr="leatherbooktypeembellishgld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100" y="4775200"/>
            <a:ext cx="195662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825500" y="1879600"/>
            <a:ext cx="11836400" cy="2603500"/>
          </a:xfrm>
          <a:prstGeom prst="rect">
            <a:avLst/>
          </a:prstGeom>
          <a:effectLst>
            <a:outerShdw blurRad="25400" dist="38100" dir="2700000" rotWithShape="0">
              <a:srgbClr val="6D625D">
                <a:alpha val="90000"/>
              </a:srgbClr>
            </a:outerShdw>
          </a:effectLst>
        </p:spPr>
        <p:txBody>
          <a:bodyPr anchor="b"/>
          <a:lstStyle>
            <a:lvl1pPr>
              <a:defRPr sz="8000">
                <a:solidFill>
                  <a:srgbClr val="BEA56D"/>
                </a:solidFill>
                <a:effectLst>
                  <a:outerShdw blurRad="38100" dist="25400" dir="15900000" rotWithShape="0">
                    <a:srgbClr val="000000">
                      <a:alpha val="90000"/>
                    </a:srgbClr>
                  </a:outerShdw>
                </a:effectLst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5500" y="5346700"/>
            <a:ext cx="11836400" cy="1854200"/>
          </a:xfrm>
          <a:prstGeom prst="rect">
            <a:avLst/>
          </a:prstGeom>
          <a:effectLst>
            <a:outerShdw blurRad="25400" dist="38100" dir="2700000" rotWithShape="0">
              <a:srgbClr val="6D625D">
                <a:alpha val="90000"/>
              </a:srgbClr>
            </a:outerShdw>
          </a:effectLst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</a:defRPr>
            </a:lvl1pPr>
            <a:lvl2pPr marL="0" indent="0" algn="ctr">
              <a:spcBef>
                <a:spcPts val="0"/>
              </a:spcBef>
              <a:buSzTx/>
              <a:buNone/>
              <a:defRPr sz="52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</a:defRPr>
            </a:lvl2pPr>
            <a:lvl3pPr marL="0" indent="0" algn="ctr">
              <a:spcBef>
                <a:spcPts val="0"/>
              </a:spcBef>
              <a:buSzTx/>
              <a:buNone/>
              <a:defRPr sz="52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</a:defRPr>
            </a:lvl3pPr>
            <a:lvl4pPr marL="0" indent="0" algn="ctr">
              <a:spcBef>
                <a:spcPts val="0"/>
              </a:spcBef>
              <a:buSzTx/>
              <a:buNone/>
              <a:defRPr sz="52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</a:defRPr>
            </a:lvl4pPr>
            <a:lvl5pPr marL="0" indent="0" algn="ctr">
              <a:spcBef>
                <a:spcPts val="0"/>
              </a:spcBef>
              <a:buSzTx/>
              <a:buNone/>
              <a:defRPr sz="52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65899" y="9029699"/>
            <a:ext cx="342901" cy="355601"/>
          </a:xfrm>
          <a:prstGeom prst="rect">
            <a:avLst/>
          </a:prstGeom>
        </p:spPr>
        <p:txBody>
          <a:bodyPr anchor="ctr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50000"/>
            <a:ext cx="10464800" cy="558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6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92600"/>
            <a:ext cx="10464800" cy="6731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 i="1"/>
            </a:lvl1pPr>
          </a:lstStyle>
          <a:p>
            <a:r>
              <a:t>“Type a quote here.” 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Image"/>
          <p:cNvSpPr>
            <a:spLocks noGrp="1"/>
          </p:cNvSpPr>
          <p:nvPr>
            <p:ph type="pic" idx="13"/>
          </p:nvPr>
        </p:nvSpPr>
        <p:spPr>
          <a:xfrm>
            <a:off x="-850900" y="-12700"/>
            <a:ext cx="14699799" cy="9804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sid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108150108_3243x2163.jpeg"/>
          <p:cNvSpPr>
            <a:spLocks noGrp="1"/>
          </p:cNvSpPr>
          <p:nvPr>
            <p:ph type="pic" idx="13"/>
          </p:nvPr>
        </p:nvSpPr>
        <p:spPr>
          <a:xfrm>
            <a:off x="749300" y="101600"/>
            <a:ext cx="11480800" cy="765740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762000" y="7035800"/>
            <a:ext cx="11480800" cy="1346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62000" y="8382000"/>
            <a:ext cx="11480800" cy="9525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3600" i="1"/>
            </a:lvl1pPr>
            <a:lvl2pPr marL="0" indent="0" algn="ctr">
              <a:spcBef>
                <a:spcPts val="0"/>
              </a:spcBef>
              <a:buSzTx/>
              <a:buNone/>
              <a:defRPr sz="3600" i="1"/>
            </a:lvl2pPr>
            <a:lvl3pPr marL="0" indent="0" algn="ctr">
              <a:spcBef>
                <a:spcPts val="0"/>
              </a:spcBef>
              <a:buSzTx/>
              <a:buNone/>
              <a:defRPr sz="3600" i="1"/>
            </a:lvl3pPr>
            <a:lvl4pPr marL="0" indent="0" algn="ctr">
              <a:spcBef>
                <a:spcPts val="0"/>
              </a:spcBef>
              <a:buSzTx/>
              <a:buNone/>
              <a:defRPr sz="3600" i="1"/>
            </a:lvl4pPr>
            <a:lvl5pPr marL="0" indent="0" algn="ctr">
              <a:spcBef>
                <a:spcPts val="0"/>
              </a:spcBef>
              <a:buSzTx/>
              <a:buNone/>
              <a:defRPr sz="36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599" y="9143999"/>
            <a:ext cx="342901" cy="355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762000" y="3606800"/>
            <a:ext cx="11480800" cy="254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599" y="9016999"/>
            <a:ext cx="342901" cy="355601"/>
          </a:xfrm>
          <a:prstGeom prst="rect">
            <a:avLst/>
          </a:prstGeom>
        </p:spPr>
        <p:txBody>
          <a:bodyPr anchor="ctr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leatherbooktypeembellishgry.pdf" descr="leatherbooktypeembellishgry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906" y="5083509"/>
            <a:ext cx="1956621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108150108_3243x2163.jpeg"/>
          <p:cNvSpPr>
            <a:spLocks noGrp="1"/>
          </p:cNvSpPr>
          <p:nvPr>
            <p:ph type="pic" idx="13"/>
          </p:nvPr>
        </p:nvSpPr>
        <p:spPr>
          <a:xfrm>
            <a:off x="4572000" y="1587500"/>
            <a:ext cx="10207884" cy="680840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xfrm>
            <a:off x="431800" y="1600200"/>
            <a:ext cx="6477000" cy="3175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1800" y="5715000"/>
            <a:ext cx="6464300" cy="2679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 i="1"/>
            </a:lvl1pPr>
            <a:lvl2pPr marL="0" indent="0" algn="ctr">
              <a:spcBef>
                <a:spcPts val="0"/>
              </a:spcBef>
              <a:buSzTx/>
              <a:buNone/>
              <a:defRPr sz="3600" i="1"/>
            </a:lvl2pPr>
            <a:lvl3pPr marL="0" indent="0" algn="ctr">
              <a:spcBef>
                <a:spcPts val="0"/>
              </a:spcBef>
              <a:buSzTx/>
              <a:buNone/>
              <a:defRPr sz="3600" i="1"/>
            </a:lvl3pPr>
            <a:lvl4pPr marL="0" indent="0" algn="ctr">
              <a:spcBef>
                <a:spcPts val="0"/>
              </a:spcBef>
              <a:buSzTx/>
              <a:buNone/>
              <a:defRPr sz="3600" i="1"/>
            </a:lvl4pPr>
            <a:lvl5pPr marL="0" indent="0" algn="ctr">
              <a:spcBef>
                <a:spcPts val="0"/>
              </a:spcBef>
              <a:buSzTx/>
              <a:buNone/>
              <a:defRPr sz="36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Body Level One…"/>
          <p:cNvSpPr txBox="1">
            <a:spLocks noGrp="1"/>
          </p:cNvSpPr>
          <p:nvPr>
            <p:ph type="body" idx="1"/>
          </p:nvPr>
        </p:nvSpPr>
        <p:spPr>
          <a:xfrm>
            <a:off x="762000" y="2768600"/>
            <a:ext cx="114808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108150108_3243x2163.jpeg"/>
          <p:cNvSpPr>
            <a:spLocks noGrp="1"/>
          </p:cNvSpPr>
          <p:nvPr>
            <p:ph type="pic" idx="13"/>
          </p:nvPr>
        </p:nvSpPr>
        <p:spPr>
          <a:xfrm>
            <a:off x="4309329" y="2375525"/>
            <a:ext cx="10256493" cy="684082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62000" y="2362200"/>
            <a:ext cx="5334000" cy="6413500"/>
          </a:xfrm>
          <a:prstGeom prst="rect">
            <a:avLst/>
          </a:prstGeom>
        </p:spPr>
        <p:txBody>
          <a:bodyPr/>
          <a:lstStyle>
            <a:lvl1pPr marL="406400" indent="-406400">
              <a:spcBef>
                <a:spcPts val="4000"/>
              </a:spcBef>
              <a:buBlip>
                <a:blip r:embed="rId2"/>
              </a:buBlip>
              <a:defRPr sz="3200"/>
            </a:lvl1pPr>
            <a:lvl2pPr marL="812800" indent="-406400">
              <a:spcBef>
                <a:spcPts val="4000"/>
              </a:spcBef>
              <a:buBlip>
                <a:blip r:embed="rId2"/>
              </a:buBlip>
              <a:defRPr sz="3200"/>
            </a:lvl2pPr>
            <a:lvl3pPr marL="1219200" indent="-406400">
              <a:spcBef>
                <a:spcPts val="4000"/>
              </a:spcBef>
              <a:buBlip>
                <a:blip r:embed="rId2"/>
              </a:buBlip>
              <a:defRPr sz="3200"/>
            </a:lvl3pPr>
            <a:lvl4pPr marL="1625600" indent="-406400">
              <a:spcBef>
                <a:spcPts val="4000"/>
              </a:spcBef>
              <a:buBlip>
                <a:blip r:embed="rId2"/>
              </a:buBlip>
              <a:defRPr sz="3200"/>
            </a:lvl4pPr>
            <a:lvl5pPr marL="2032000" indent="-406400">
              <a:spcBef>
                <a:spcPts val="4000"/>
              </a:spcBef>
              <a:buBlip>
                <a:blip r:embed="rId2"/>
              </a:buBlip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Image"/>
          <p:cNvSpPr>
            <a:spLocks noGrp="1"/>
          </p:cNvSpPr>
          <p:nvPr>
            <p:ph type="pic" idx="13"/>
          </p:nvPr>
        </p:nvSpPr>
        <p:spPr>
          <a:xfrm>
            <a:off x="-3564103" y="501345"/>
            <a:ext cx="12712701" cy="847905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Image"/>
          <p:cNvSpPr>
            <a:spLocks noGrp="1"/>
          </p:cNvSpPr>
          <p:nvPr>
            <p:ph type="pic" sz="quarter" idx="14"/>
          </p:nvPr>
        </p:nvSpPr>
        <p:spPr>
          <a:xfrm>
            <a:off x="7378700" y="723900"/>
            <a:ext cx="4830485" cy="3479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Image"/>
          <p:cNvSpPr>
            <a:spLocks noGrp="1"/>
          </p:cNvSpPr>
          <p:nvPr>
            <p:ph type="pic" sz="half" idx="15"/>
          </p:nvPr>
        </p:nvSpPr>
        <p:spPr>
          <a:xfrm>
            <a:off x="6146800" y="3958166"/>
            <a:ext cx="7454900" cy="496993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762000" y="723900"/>
            <a:ext cx="11480800" cy="829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80800" cy="152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599" y="9016999"/>
            <a:ext cx="342901" cy="355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9pPr>
    </p:titleStyle>
    <p:bodyStyle>
      <a:lvl1pPr marL="5334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4200" b="0" i="0" u="none" strike="noStrike" cap="none" spc="0" baseline="0"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1pPr>
      <a:lvl2pPr marL="10668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4200" b="0" i="0" u="none" strike="noStrike" cap="none" spc="0" baseline="0"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2pPr>
      <a:lvl3pPr marL="16002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4200" b="0" i="0" u="none" strike="noStrike" cap="none" spc="0" baseline="0"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3pPr>
      <a:lvl4pPr marL="21336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4200" b="0" i="0" u="none" strike="noStrike" cap="none" spc="0" baseline="0"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4pPr>
      <a:lvl5pPr marL="26670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4200" b="0" i="0" u="none" strike="noStrike" cap="none" spc="0" baseline="0"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5pPr>
      <a:lvl6pPr marL="32004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4200" b="0" i="0" u="none" strike="noStrike" cap="none" spc="0" baseline="0"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6pPr>
      <a:lvl7pPr marL="37338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4200" b="0" i="0" u="none" strike="noStrike" cap="none" spc="0" baseline="0"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7pPr>
      <a:lvl8pPr marL="42672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4200" b="0" i="0" u="none" strike="noStrike" cap="none" spc="0" baseline="0"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8pPr>
      <a:lvl9pPr marL="48006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4200" b="0" i="0" u="none" strike="noStrike" cap="none" spc="0" baseline="0"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f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fif"/><Relationship Id="rId2" Type="http://schemas.openxmlformats.org/officeDocument/2006/relationships/image" Target="../media/image29.jf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f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fif"/><Relationship Id="rId2" Type="http://schemas.openxmlformats.org/officeDocument/2006/relationships/image" Target="../media/image35.jfi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fif"/><Relationship Id="rId2" Type="http://schemas.openxmlformats.org/officeDocument/2006/relationships/image" Target="../media/image37.jf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jf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fif"/><Relationship Id="rId2" Type="http://schemas.openxmlformats.org/officeDocument/2006/relationships/image" Target="../media/image39.jf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jf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Hopewell Elementary"/>
          <p:cNvSpPr txBox="1">
            <a:spLocks noGrp="1"/>
          </p:cNvSpPr>
          <p:nvPr>
            <p:ph type="ctrTitle"/>
          </p:nvPr>
        </p:nvSpPr>
        <p:spPr>
          <a:xfrm>
            <a:off x="937490" y="6121191"/>
            <a:ext cx="11836401" cy="2657192"/>
          </a:xfrm>
          <a:prstGeom prst="rect">
            <a:avLst/>
          </a:prstGeom>
        </p:spPr>
        <p:txBody>
          <a:bodyPr/>
          <a:lstStyle/>
          <a:p>
            <a:r>
              <a:rPr dirty="0"/>
              <a:t>Hopewell Elementary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5968C05-4198-BD43-9118-7446956C8F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063" y="866274"/>
            <a:ext cx="9336505" cy="623235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F80A2B5B-74BF-4A7C-9C2C-11805044D032-L0-001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195" y="1830076"/>
            <a:ext cx="10759812" cy="7328438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Envirothon"/>
          <p:cNvSpPr txBox="1">
            <a:spLocks noGrp="1"/>
          </p:cNvSpPr>
          <p:nvPr>
            <p:ph type="title"/>
          </p:nvPr>
        </p:nvSpPr>
        <p:spPr>
          <a:xfrm>
            <a:off x="1045793" y="699833"/>
            <a:ext cx="10759812" cy="94028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Envirothon</a:t>
            </a:r>
            <a:r>
              <a:rPr lang="en-US" dirty="0"/>
              <a:t> / Mr. Barcus</a:t>
            </a:r>
            <a:endParaRPr dirty="0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40AD5-145A-A919-6C7B-ECF8CCEB7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81000"/>
            <a:ext cx="11480800" cy="1498602"/>
          </a:xfrm>
        </p:spPr>
        <p:txBody>
          <a:bodyPr/>
          <a:lstStyle/>
          <a:p>
            <a:r>
              <a:rPr lang="en-US" b="1" dirty="0"/>
              <a:t>Student Council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1DF6C-3169-DA4C-DEF9-4F753DC60F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94E2359-33B6-5AF4-0717-B920C98DC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5" y="2069433"/>
            <a:ext cx="12058650" cy="730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6395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Butterfly Garden"/>
          <p:cNvSpPr txBox="1">
            <a:spLocks noGrp="1"/>
          </p:cNvSpPr>
          <p:nvPr>
            <p:ph type="title"/>
          </p:nvPr>
        </p:nvSpPr>
        <p:spPr>
          <a:xfrm>
            <a:off x="1206865" y="231958"/>
            <a:ext cx="10360967" cy="12514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E38F3"/>
                </a:solidFill>
              </a:defRPr>
            </a:lvl1pPr>
          </a:lstStyle>
          <a:p>
            <a:r>
              <a:t> Butterfly Garden</a:t>
            </a:r>
          </a:p>
        </p:txBody>
      </p:sp>
      <p:pic>
        <p:nvPicPr>
          <p:cNvPr id="250" name="C:\Users\pbrown\Desktop\May 2016 SlideShow\EACGarden2.png" descr="C:\Users\pbrown\Desktop\May 2016 SlideShow\EACGarden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923" y="1485161"/>
            <a:ext cx="10484954" cy="78352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childr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A8535C90-190F-0452-6C21-BD4709A5373D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" r="5020"/>
          <a:stretch>
            <a:fillRect/>
          </a:stretch>
        </p:blipFill>
        <p:spPr>
          <a:xfrm>
            <a:off x="3225800" y="444500"/>
            <a:ext cx="7235825" cy="6032500"/>
          </a:xfrm>
        </p:spPr>
      </p:pic>
      <p:pic>
        <p:nvPicPr>
          <p:cNvPr id="11" name="Picture Placeholder 10" descr="Band FestA group of children holding instruments&#10;&#10;Description automatically generated with low confidence">
            <a:extLst>
              <a:ext uri="{FF2B5EF4-FFF2-40B4-BE49-F238E27FC236}">
                <a16:creationId xmlns:a16="http://schemas.microsoft.com/office/drawing/2014/main" id="{EE66030A-BDC2-D375-DBAF-79FCEEC08A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2" b="3592"/>
          <a:stretch>
            <a:fillRect/>
          </a:stretch>
        </p:blipFill>
        <p:spPr>
          <a:xfrm>
            <a:off x="6988090" y="6453541"/>
            <a:ext cx="4102100" cy="3027343"/>
          </a:xfrm>
        </p:spPr>
      </p:pic>
      <p:pic>
        <p:nvPicPr>
          <p:cNvPr id="9" name="Picture Placeholder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829CDF6-E27A-66CF-8D89-B62B550CA9DE}"/>
              </a:ext>
            </a:extLst>
          </p:cNvPr>
          <p:cNvPicPr>
            <a:picLocks noGrp="1" noChangeAspect="1"/>
          </p:cNvPicPr>
          <p:nvPr>
            <p:ph type="pic" sz="half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r="5667"/>
          <a:stretch>
            <a:fillRect/>
          </a:stretch>
        </p:blipFill>
        <p:spPr>
          <a:xfrm>
            <a:off x="1248166" y="6453541"/>
            <a:ext cx="4238234" cy="302734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2539A0-6228-A71C-DD63-7352E80B8698}"/>
              </a:ext>
            </a:extLst>
          </p:cNvPr>
          <p:cNvSpPr txBox="1"/>
          <p:nvPr/>
        </p:nvSpPr>
        <p:spPr>
          <a:xfrm>
            <a:off x="336884" y="1464179"/>
            <a:ext cx="27010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spc="0" normalizeH="0" baseline="0" dirty="0">
                <a:ln>
                  <a:noFill/>
                </a:ln>
                <a:solidFill>
                  <a:srgbClr val="6C6963"/>
                </a:solidFill>
                <a:effectLst/>
                <a:uFillTx/>
                <a:latin typeface="+mn-lt"/>
                <a:ea typeface="+mn-ea"/>
                <a:cs typeface="+mn-cs"/>
                <a:sym typeface="Baskerville"/>
              </a:rPr>
              <a:t>Band &amp; Chorus</a:t>
            </a:r>
          </a:p>
        </p:txBody>
      </p:sp>
    </p:spTree>
    <p:extLst>
      <p:ext uri="{BB962C8B-B14F-4D97-AF65-F5344CB8AC3E}">
        <p14:creationId xmlns:p14="http://schemas.microsoft.com/office/powerpoint/2010/main" val="359846582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EC0FD14E-9920-4543-A271-B78673F43165-L0-001.jpeg" descr="EC0FD14E-9920-4543-A271-B78673F43165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75" y="841830"/>
            <a:ext cx="11538850" cy="5399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58CBEA19-A445-4685-996E-D2FFF4ED20E2-L0-001.jpeg" descr="58CBEA19-A445-4685-996E-D2FFF4ED20E2-L0-00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576" y="6241143"/>
            <a:ext cx="4398380" cy="30781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EBF3A-1C29-9072-9D07-75D0DBF6A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Band at Hershey Park</a:t>
            </a: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6B413C1-89EA-713B-D752-F991DED7D0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938" y="1727534"/>
            <a:ext cx="10031663" cy="752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9432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urkey Trot"/>
          <p:cNvSpPr txBox="1">
            <a:spLocks noGrp="1"/>
          </p:cNvSpPr>
          <p:nvPr>
            <p:ph type="title"/>
          </p:nvPr>
        </p:nvSpPr>
        <p:spPr>
          <a:xfrm>
            <a:off x="889590" y="-54074"/>
            <a:ext cx="11480801" cy="162161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 i="1">
                <a:solidFill>
                  <a:srgbClr val="5C0701"/>
                </a:solidFill>
              </a:defRPr>
            </a:lvl1pPr>
          </a:lstStyle>
          <a:p>
            <a:r>
              <a:rPr sz="6000" dirty="0"/>
              <a:t>Turkey Trot</a:t>
            </a:r>
          </a:p>
        </p:txBody>
      </p:sp>
      <p:pic>
        <p:nvPicPr>
          <p:cNvPr id="256" name="CB8C923A-08E9-4022-99A6-5B4218F089D1-L0-00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495" y="1161143"/>
            <a:ext cx="8230219" cy="5467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AB5A9278-3C35-4CA0-A288-6BD4E0EF8697-L0-00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8630" y="2975429"/>
            <a:ext cx="4558104" cy="61395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group of people sitting on stairs&#10;&#10;Description automatically generated">
            <a:extLst>
              <a:ext uri="{FF2B5EF4-FFF2-40B4-BE49-F238E27FC236}">
                <a16:creationId xmlns:a16="http://schemas.microsoft.com/office/drawing/2014/main" id="{686A6C3A-D7AD-6344-1853-8D1FAB63620D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64" b="31164"/>
          <a:stretch>
            <a:fillRect/>
          </a:stretch>
        </p:blipFill>
        <p:spPr>
          <a:xfrm>
            <a:off x="279923" y="286824"/>
            <a:ext cx="6617765" cy="4201695"/>
          </a:xfrm>
        </p:spPr>
      </p:pic>
      <p:pic>
        <p:nvPicPr>
          <p:cNvPr id="8" name="Picture Placeholder 7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9E836520-3FD0-3AAA-9432-D8BA252528D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76" b="22976"/>
          <a:stretch>
            <a:fillRect/>
          </a:stretch>
        </p:blipFill>
        <p:spPr>
          <a:xfrm>
            <a:off x="6897688" y="286824"/>
            <a:ext cx="5827189" cy="4201695"/>
          </a:xfrm>
        </p:spPr>
      </p:pic>
      <p:pic>
        <p:nvPicPr>
          <p:cNvPr id="6" name="Picture Placeholder 5" descr="A large group of people standing on a field&#10;&#10;Description automatically generated with low confidence">
            <a:extLst>
              <a:ext uri="{FF2B5EF4-FFF2-40B4-BE49-F238E27FC236}">
                <a16:creationId xmlns:a16="http://schemas.microsoft.com/office/drawing/2014/main" id="{4B8B5F2E-9D2F-15BC-6653-8206F65DAEE0}"/>
              </a:ext>
            </a:extLst>
          </p:cNvPr>
          <p:cNvPicPr>
            <a:picLocks noGrp="1" noChangeAspect="1"/>
          </p:cNvPicPr>
          <p:nvPr>
            <p:ph type="pic" sz="half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>
            <a:fillRect/>
          </a:stretch>
        </p:blipFill>
        <p:spPr>
          <a:xfrm>
            <a:off x="3285281" y="4488521"/>
            <a:ext cx="9093877" cy="5070138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193A9F-7808-666F-441A-F5150D1B9A30}"/>
              </a:ext>
            </a:extLst>
          </p:cNvPr>
          <p:cNvSpPr txBox="1"/>
          <p:nvPr/>
        </p:nvSpPr>
        <p:spPr>
          <a:xfrm>
            <a:off x="625642" y="6233630"/>
            <a:ext cx="2981114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spc="0" normalizeH="0" baseline="0" dirty="0">
                <a:ln>
                  <a:noFill/>
                </a:ln>
                <a:solidFill>
                  <a:srgbClr val="6C6963"/>
                </a:solidFill>
                <a:effectLst/>
                <a:uFillTx/>
                <a:latin typeface="+mn-lt"/>
                <a:ea typeface="+mn-ea"/>
                <a:cs typeface="+mn-cs"/>
                <a:sym typeface="Baskerville"/>
              </a:rPr>
              <a:t>Turkey Trot</a:t>
            </a:r>
          </a:p>
        </p:txBody>
      </p:sp>
    </p:spTree>
    <p:extLst>
      <p:ext uri="{BB962C8B-B14F-4D97-AF65-F5344CB8AC3E}">
        <p14:creationId xmlns:p14="http://schemas.microsoft.com/office/powerpoint/2010/main" val="241109462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and child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5CDCBAAD-531E-6006-29A4-16E646B13FA4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8" r="22488"/>
          <a:stretch>
            <a:fillRect/>
          </a:stretch>
        </p:blipFill>
        <p:spPr>
          <a:xfrm>
            <a:off x="361839" y="2325688"/>
            <a:ext cx="5529262" cy="6675437"/>
          </a:xfrm>
        </p:spPr>
      </p:pic>
      <p:pic>
        <p:nvPicPr>
          <p:cNvPr id="8" name="Picture Placeholder 7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DFB4BE83-B654-616F-D310-0CBA60C8099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" r="4361"/>
          <a:stretch>
            <a:fillRect/>
          </a:stretch>
        </p:blipFill>
        <p:spPr>
          <a:xfrm>
            <a:off x="6034841" y="1807536"/>
            <a:ext cx="6223000" cy="3290721"/>
          </a:xfrm>
        </p:spPr>
      </p:pic>
      <p:pic>
        <p:nvPicPr>
          <p:cNvPr id="10" name="Picture Placeholder 9" descr="A person and child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D41A0F56-11B4-D8D7-E981-FBA69C5B2AEB}"/>
              </a:ext>
            </a:extLst>
          </p:cNvPr>
          <p:cNvPicPr>
            <a:picLocks noGrp="1" noChangeAspect="1"/>
          </p:cNvPicPr>
          <p:nvPr>
            <p:ph type="pic" sz="half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" b="999"/>
          <a:stretch>
            <a:fillRect/>
          </a:stretch>
        </p:blipFill>
        <p:spPr>
          <a:xfrm>
            <a:off x="6034840" y="5281781"/>
            <a:ext cx="6223000" cy="4051300"/>
          </a:xfrm>
        </p:spPr>
      </p:pic>
      <p:sp>
        <p:nvSpPr>
          <p:cNvPr id="260" name="Special Events"/>
          <p:cNvSpPr txBox="1">
            <a:spLocks noGrp="1"/>
          </p:cNvSpPr>
          <p:nvPr>
            <p:ph type="title" idx="4294967295"/>
          </p:nvPr>
        </p:nvSpPr>
        <p:spPr>
          <a:xfrm>
            <a:off x="0" y="-61913"/>
            <a:ext cx="11480800" cy="1685926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 i="1">
                <a:solidFill>
                  <a:srgbClr val="52D6FC"/>
                </a:solidFill>
              </a:defRPr>
            </a:lvl1pPr>
          </a:lstStyle>
          <a:p>
            <a:br>
              <a:rPr lang="en-US" sz="4800" dirty="0"/>
            </a:br>
            <a:r>
              <a:rPr lang="en-US" sz="4800" dirty="0"/>
              <a:t>        </a:t>
            </a:r>
            <a:r>
              <a:rPr sz="48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Special Events</a:t>
            </a:r>
            <a:r>
              <a:rPr lang="en-US" sz="48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: Special Persons Breakfast, Dads &amp; Doughnuts, Moms &amp; Muffins</a:t>
            </a:r>
            <a:endParaRPr sz="4800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2" name="Dads and Doughnuts"/>
          <p:cNvSpPr txBox="1"/>
          <p:nvPr/>
        </p:nvSpPr>
        <p:spPr>
          <a:xfrm>
            <a:off x="4654764" y="8445561"/>
            <a:ext cx="5727848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i="1">
                <a:solidFill>
                  <a:srgbClr val="4E7A27"/>
                </a:solidFill>
              </a:defRPr>
            </a:lvl1pPr>
          </a:lstStyle>
          <a:p>
            <a:endParaRPr dirty="0"/>
          </a:p>
        </p:txBody>
      </p:sp>
      <p:sp>
        <p:nvSpPr>
          <p:cNvPr id="263" name="Moms and Muffins"/>
          <p:cNvSpPr txBox="1"/>
          <p:nvPr/>
        </p:nvSpPr>
        <p:spPr>
          <a:xfrm>
            <a:off x="-200407" y="4747878"/>
            <a:ext cx="4009747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i="1">
                <a:solidFill>
                  <a:srgbClr val="012F7B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" grpId="0" animBg="1" advAuto="0"/>
      <p:bldP spid="262" grpId="0" animBg="1" advAuto="0"/>
      <p:bldP spid="263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ummer Reading"/>
          <p:cNvSpPr txBox="1">
            <a:spLocks noGrp="1"/>
          </p:cNvSpPr>
          <p:nvPr>
            <p:ph type="title" idx="4294967295"/>
          </p:nvPr>
        </p:nvSpPr>
        <p:spPr>
          <a:xfrm>
            <a:off x="762000" y="974992"/>
            <a:ext cx="11480800" cy="2540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 i="1">
                <a:solidFill>
                  <a:srgbClr val="FF4015"/>
                </a:solidFill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Summer Reading</a:t>
            </a:r>
            <a:br>
              <a:rPr lang="en-US"/>
            </a:br>
            <a:br>
              <a:rPr lang="en-US"/>
            </a:br>
            <a:r>
              <a:rPr lang="en-US"/>
              <a:t>This information will be posted on the Hopewell webpage in the next few weeks.            </a:t>
            </a:r>
            <a:br>
              <a:rPr lang="en-US"/>
            </a:br>
            <a:r>
              <a:rPr lang="en-US"/>
              <a:t>Have a great summer!!! </a:t>
            </a:r>
            <a:endParaRPr/>
          </a:p>
        </p:txBody>
      </p:sp>
      <p:pic>
        <p:nvPicPr>
          <p:cNvPr id="3" name="IMG_2482.jpeg" descr="IMG_2482.jpeg">
            <a:extLst>
              <a:ext uri="{FF2B5EF4-FFF2-40B4-BE49-F238E27FC236}">
                <a16:creationId xmlns:a16="http://schemas.microsoft.com/office/drawing/2014/main" id="{F1DABD64-4921-24CA-45EA-1600B35D5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5628" y="-298930"/>
            <a:ext cx="17259414" cy="12238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G_2482.jpeg" descr="IMG_2482.jpeg">
            <a:extLst>
              <a:ext uri="{FF2B5EF4-FFF2-40B4-BE49-F238E27FC236}">
                <a16:creationId xmlns:a16="http://schemas.microsoft.com/office/drawing/2014/main" id="{D4811792-38B1-44F0-0238-F737D03BC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7741" y="-672359"/>
            <a:ext cx="17259414" cy="12238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G_2482.jpeg" descr="IMG_2482.jpeg">
            <a:extLst>
              <a:ext uri="{FF2B5EF4-FFF2-40B4-BE49-F238E27FC236}">
                <a16:creationId xmlns:a16="http://schemas.microsoft.com/office/drawing/2014/main" id="{B1FF4F83-D5DB-9721-997B-F741F2F19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9854" y="-672359"/>
            <a:ext cx="17259414" cy="12238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G_2482.jpeg" descr="IMG_2482.jpeg">
            <a:extLst>
              <a:ext uri="{FF2B5EF4-FFF2-40B4-BE49-F238E27FC236}">
                <a16:creationId xmlns:a16="http://schemas.microsoft.com/office/drawing/2014/main" id="{6816A687-90AC-9842-6C81-C0EDA5A8C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5628" y="-672359"/>
            <a:ext cx="17259414" cy="12238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G_2482.jpeg" descr="IMG_2482.jpeg">
            <a:extLst>
              <a:ext uri="{FF2B5EF4-FFF2-40B4-BE49-F238E27FC236}">
                <a16:creationId xmlns:a16="http://schemas.microsoft.com/office/drawing/2014/main" id="{112ED0E9-5022-D33F-57F8-F7E58CBF5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3228" y="-519959"/>
            <a:ext cx="17259414" cy="12238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G_2482.jpeg" descr="IMG_2482.jpeg">
            <a:extLst>
              <a:ext uri="{FF2B5EF4-FFF2-40B4-BE49-F238E27FC236}">
                <a16:creationId xmlns:a16="http://schemas.microsoft.com/office/drawing/2014/main" id="{9B9DDFD7-329B-0479-32D6-11524A2F9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0141" y="-1586759"/>
            <a:ext cx="16579107" cy="117560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44">
            <a:extLst>
              <a:ext uri="{FF2B5EF4-FFF2-40B4-BE49-F238E27FC236}">
                <a16:creationId xmlns:a16="http://schemas.microsoft.com/office/drawing/2014/main" id="{7CCC6144-DEA4-2F4B-A4A9-B5C79AECE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                        </a:t>
            </a:r>
          </a:p>
        </p:txBody>
      </p:sp>
      <p:pic>
        <p:nvPicPr>
          <p:cNvPr id="65" name="Picture 65">
            <a:extLst>
              <a:ext uri="{FF2B5EF4-FFF2-40B4-BE49-F238E27FC236}">
                <a16:creationId xmlns:a16="http://schemas.microsoft.com/office/drawing/2014/main" id="{4F923FDB-B77F-BF4D-8FD7-D44825016A93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/>
          <a:srcRect/>
          <a:stretch/>
        </p:blipFill>
        <p:spPr>
          <a:xfrm>
            <a:off x="3973604" y="1696218"/>
            <a:ext cx="5237113" cy="726950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96180C-C1C9-AF42-A4E8-3A562F64E28C}"/>
              </a:ext>
            </a:extLst>
          </p:cNvPr>
          <p:cNvSpPr txBox="1"/>
          <p:nvPr/>
        </p:nvSpPr>
        <p:spPr>
          <a:xfrm>
            <a:off x="2911642" y="787876"/>
            <a:ext cx="6674837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/>
              <a:t>    Dr. Addis- Building Principal</a:t>
            </a:r>
          </a:p>
        </p:txBody>
      </p:sp>
    </p:spTree>
    <p:extLst>
      <p:ext uri="{BB962C8B-B14F-4D97-AF65-F5344CB8AC3E}">
        <p14:creationId xmlns:p14="http://schemas.microsoft.com/office/powerpoint/2010/main" val="149520982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2784A3-2911-8268-E31D-156524B85304}"/>
              </a:ext>
            </a:extLst>
          </p:cNvPr>
          <p:cNvSpPr txBox="1"/>
          <p:nvPr/>
        </p:nvSpPr>
        <p:spPr>
          <a:xfrm>
            <a:off x="5838902" y="3076307"/>
            <a:ext cx="5631730" cy="36009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ctr"/>
            <a:br>
              <a:rPr lang="en-US" b="0" i="0" u="none" strike="noStrike">
                <a:solidFill>
                  <a:srgbClr val="000000"/>
                </a:solidFill>
                <a:effectLst/>
                <a:latin typeface="Proxima Nova Extrabold"/>
              </a:rPr>
            </a:br>
            <a:r>
              <a:rPr lang="en-US" b="0" i="0" u="none" strike="noStrike">
                <a:solidFill>
                  <a:srgbClr val="000000"/>
                </a:solidFill>
                <a:effectLst/>
                <a:latin typeface="Proxima Nova Extrabold"/>
              </a:rPr>
              <a:t> </a:t>
            </a:r>
            <a:br>
              <a:rPr lang="en-US" b="0" i="0" u="none" strike="noStrike">
                <a:solidFill>
                  <a:srgbClr val="000000"/>
                </a:solidFill>
                <a:effectLst/>
                <a:latin typeface="Proxima Nova Extrabold"/>
              </a:rPr>
            </a:br>
            <a:r>
              <a:rPr lang="en-US" b="0" i="0" u="none" strike="noStrike">
                <a:solidFill>
                  <a:srgbClr val="000000"/>
                </a:solidFill>
                <a:effectLst/>
                <a:latin typeface="Proxima Nova Extrabold"/>
              </a:rPr>
              <a:t> </a:t>
            </a:r>
          </a:p>
          <a:p>
            <a:r>
              <a:rPr lang="en-US" b="0" i="0" u="none" strike="noStrike">
                <a:solidFill>
                  <a:srgbClr val="57BEF0"/>
                </a:solidFill>
                <a:effectLst/>
                <a:latin typeface="Proxima Nova"/>
              </a:rPr>
              <a:t>-</a:t>
            </a:r>
            <a:endParaRPr lang="en-US" b="0" i="0" u="none" strike="noStrike">
              <a:solidFill>
                <a:srgbClr val="000000"/>
              </a:solidFill>
              <a:effectLst/>
              <a:latin typeface="Proxima Nova"/>
            </a:endParaRPr>
          </a:p>
          <a:p>
            <a:pPr algn="ctr" fontAlgn="ctr"/>
            <a:endParaRPr lang="en-US" b="0" i="0" u="none" strike="noStrike">
              <a:solidFill>
                <a:srgbClr val="000000"/>
              </a:solidFill>
              <a:effectLst/>
              <a:latin typeface="Proxima Nova Extrabold"/>
            </a:endParaRPr>
          </a:p>
          <a:p>
            <a:pPr algn="l"/>
            <a:r>
              <a:rPr lang="en-US" b="0" i="0" u="none" strike="noStrike">
                <a:solidFill>
                  <a:srgbClr val="57BEF0"/>
                </a:solidFill>
                <a:effectLst/>
                <a:latin typeface="Proxima Nova"/>
              </a:rPr>
              <a:t>-</a:t>
            </a:r>
            <a:endParaRPr lang="en-US" b="0" i="0" u="none" strike="noStrike">
              <a:solidFill>
                <a:srgbClr val="000000"/>
              </a:solidFill>
              <a:effectLst/>
              <a:latin typeface="Proxima Nova"/>
            </a:endParaRPr>
          </a:p>
        </p:txBody>
      </p:sp>
      <p:pic>
        <p:nvPicPr>
          <p:cNvPr id="4" name="IMG_2481.jpeg" descr="IMG_2481.jpeg">
            <a:extLst>
              <a:ext uri="{FF2B5EF4-FFF2-40B4-BE49-F238E27FC236}">
                <a16:creationId xmlns:a16="http://schemas.microsoft.com/office/drawing/2014/main" id="{8E3B2239-B56B-0C8A-851C-AB47FE0D2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92" y="966349"/>
            <a:ext cx="4730462" cy="784621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Expectations">
            <a:extLst>
              <a:ext uri="{FF2B5EF4-FFF2-40B4-BE49-F238E27FC236}">
                <a16:creationId xmlns:a16="http://schemas.microsoft.com/office/drawing/2014/main" id="{413C9CD2-08DC-314B-D5EA-460F6A984C63}"/>
              </a:ext>
            </a:extLst>
          </p:cNvPr>
          <p:cNvSpPr txBox="1">
            <a:spLocks/>
          </p:cNvSpPr>
          <p:nvPr/>
        </p:nvSpPr>
        <p:spPr>
          <a:xfrm>
            <a:off x="5306484" y="670882"/>
            <a:ext cx="8036072" cy="1192685"/>
          </a:xfrm>
          <a:prstGeom prst="rect">
            <a:avLst/>
          </a:prstGeom>
        </p:spPr>
        <p:txBody>
          <a:bodyPr/>
          <a:lstStyle>
            <a:lvl1pPr marL="0" marR="0" indent="0" algn="l" defTabSz="8255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700" b="0" i="0" u="none" strike="noStrike" cap="all" spc="-167" baseline="0">
                <a:solidFill>
                  <a:srgbClr val="00BFF3"/>
                </a:solidFill>
                <a:uFillTx/>
                <a:latin typeface="+mn-lt"/>
                <a:ea typeface="+mn-ea"/>
                <a:cs typeface="+mn-cs"/>
                <a:sym typeface="Druk Medium"/>
              </a:defRPr>
            </a:lvl1pPr>
            <a:lvl2pPr marL="0" marR="0" indent="457200" algn="l" defTabSz="8255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0" i="0" u="none" strike="noStrike" cap="all" spc="-140" baseline="0">
                <a:solidFill>
                  <a:srgbClr val="00BFF3"/>
                </a:solidFill>
                <a:uFillTx/>
                <a:latin typeface="+mn-lt"/>
                <a:ea typeface="+mn-ea"/>
                <a:cs typeface="+mn-cs"/>
                <a:sym typeface="Druk Medium"/>
              </a:defRPr>
            </a:lvl2pPr>
            <a:lvl3pPr marL="0" marR="0" indent="914400" algn="l" defTabSz="8255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0" i="0" u="none" strike="noStrike" cap="all" spc="-140" baseline="0">
                <a:solidFill>
                  <a:srgbClr val="00BFF3"/>
                </a:solidFill>
                <a:uFillTx/>
                <a:latin typeface="+mn-lt"/>
                <a:ea typeface="+mn-ea"/>
                <a:cs typeface="+mn-cs"/>
                <a:sym typeface="Druk Medium"/>
              </a:defRPr>
            </a:lvl3pPr>
            <a:lvl4pPr marL="0" marR="0" indent="1371600" algn="l" defTabSz="8255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0" i="0" u="none" strike="noStrike" cap="all" spc="-140" baseline="0">
                <a:solidFill>
                  <a:srgbClr val="00BFF3"/>
                </a:solidFill>
                <a:uFillTx/>
                <a:latin typeface="+mn-lt"/>
                <a:ea typeface="+mn-ea"/>
                <a:cs typeface="+mn-cs"/>
                <a:sym typeface="Druk Medium"/>
              </a:defRPr>
            </a:lvl4pPr>
            <a:lvl5pPr marL="0" marR="0" indent="1828800" algn="l" defTabSz="8255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0" i="0" u="none" strike="noStrike" cap="all" spc="-140" baseline="0">
                <a:solidFill>
                  <a:srgbClr val="00BFF3"/>
                </a:solidFill>
                <a:uFillTx/>
                <a:latin typeface="+mn-lt"/>
                <a:ea typeface="+mn-ea"/>
                <a:cs typeface="+mn-cs"/>
                <a:sym typeface="Druk Medium"/>
              </a:defRPr>
            </a:lvl5pPr>
            <a:lvl6pPr marL="0" marR="0" indent="2286000" algn="l" defTabSz="8255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0" i="0" u="none" strike="noStrike" cap="all" spc="-140" baseline="0">
                <a:solidFill>
                  <a:srgbClr val="00BFF3"/>
                </a:solidFill>
                <a:uFillTx/>
                <a:latin typeface="+mn-lt"/>
                <a:ea typeface="+mn-ea"/>
                <a:cs typeface="+mn-cs"/>
                <a:sym typeface="Druk Medium"/>
              </a:defRPr>
            </a:lvl6pPr>
            <a:lvl7pPr marL="0" marR="0" indent="2743200" algn="l" defTabSz="8255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0" i="0" u="none" strike="noStrike" cap="all" spc="-140" baseline="0">
                <a:solidFill>
                  <a:srgbClr val="00BFF3"/>
                </a:solidFill>
                <a:uFillTx/>
                <a:latin typeface="+mn-lt"/>
                <a:ea typeface="+mn-ea"/>
                <a:cs typeface="+mn-cs"/>
                <a:sym typeface="Druk Medium"/>
              </a:defRPr>
            </a:lvl7pPr>
            <a:lvl8pPr marL="0" marR="0" indent="3200400" algn="l" defTabSz="8255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0" i="0" u="none" strike="noStrike" cap="all" spc="-140" baseline="0">
                <a:solidFill>
                  <a:srgbClr val="00BFF3"/>
                </a:solidFill>
                <a:uFillTx/>
                <a:latin typeface="+mn-lt"/>
                <a:ea typeface="+mn-ea"/>
                <a:cs typeface="+mn-cs"/>
                <a:sym typeface="Druk Medium"/>
              </a:defRPr>
            </a:lvl8pPr>
            <a:lvl9pPr marL="0" marR="0" indent="3657600" algn="l" defTabSz="825500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0" i="0" u="none" strike="noStrike" cap="all" spc="-140" baseline="0">
                <a:solidFill>
                  <a:srgbClr val="00BFF3"/>
                </a:solidFill>
                <a:uFillTx/>
                <a:latin typeface="+mn-lt"/>
                <a:ea typeface="+mn-ea"/>
                <a:cs typeface="+mn-cs"/>
                <a:sym typeface="Druk Medium"/>
              </a:defRPr>
            </a:lvl9pPr>
          </a:lstStyle>
          <a:p>
            <a:pPr hangingPunct="1"/>
            <a:r>
              <a:rPr lang="en-US" sz="7200"/>
              <a:t>Expectations</a:t>
            </a:r>
          </a:p>
        </p:txBody>
      </p:sp>
      <p:sp>
        <p:nvSpPr>
          <p:cNvPr id="6" name="Each incoming 5th grade student will read 2 books.…">
            <a:extLst>
              <a:ext uri="{FF2B5EF4-FFF2-40B4-BE49-F238E27FC236}">
                <a16:creationId xmlns:a16="http://schemas.microsoft.com/office/drawing/2014/main" id="{23401C4C-C525-D607-8512-BEBBC603192D}"/>
              </a:ext>
            </a:extLst>
          </p:cNvPr>
          <p:cNvSpPr txBox="1">
            <a:spLocks/>
          </p:cNvSpPr>
          <p:nvPr/>
        </p:nvSpPr>
        <p:spPr>
          <a:xfrm>
            <a:off x="4965754" y="1595244"/>
            <a:ext cx="7434145" cy="8158356"/>
          </a:xfrm>
          <a:prstGeom prst="rect">
            <a:avLst/>
          </a:prstGeom>
        </p:spPr>
        <p:txBody>
          <a:bodyPr/>
          <a:lstStyle>
            <a:lvl1pPr marL="6858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1pPr>
            <a:lvl2pPr marL="13716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2pPr>
            <a:lvl3pPr marL="20574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3pPr>
            <a:lvl4pPr marL="27432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4pPr>
            <a:lvl5pPr marL="34290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148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6pPr>
            <a:lvl7pPr marL="48006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7pPr>
            <a:lvl8pPr marL="54864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8pPr>
            <a:lvl9pPr marL="61722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813816" indent="-813816" defTabSz="519937" hangingPunct="1">
              <a:spcBef>
                <a:spcPts val="2100"/>
              </a:spcBef>
              <a:defRPr sz="4984">
                <a:solidFill>
                  <a:srgbClr val="982ABC"/>
                </a:solidFill>
              </a:defRPr>
            </a:pPr>
            <a:r>
              <a:rPr lang="en-US" sz="4000">
                <a:solidFill>
                  <a:srgbClr val="982ABC"/>
                </a:solidFill>
              </a:rPr>
              <a:t>Each incoming 5th grade student will read 2 books.</a:t>
            </a:r>
          </a:p>
          <a:p>
            <a:pPr marL="813816" indent="-813816" defTabSz="519937" hangingPunct="1">
              <a:spcBef>
                <a:spcPts val="2100"/>
              </a:spcBef>
              <a:defRPr sz="4984">
                <a:solidFill>
                  <a:srgbClr val="982ABC"/>
                </a:solidFill>
              </a:defRPr>
            </a:pPr>
            <a:r>
              <a:rPr lang="en-US" sz="4000">
                <a:solidFill>
                  <a:srgbClr val="982ABC"/>
                </a:solidFill>
              </a:rPr>
              <a:t>Readers will select 1 fiction and 1 nonfiction book from the Summer Reading Project list.</a:t>
            </a:r>
          </a:p>
          <a:p>
            <a:pPr marL="813816" indent="-813816" defTabSz="519937" hangingPunct="1">
              <a:spcBef>
                <a:spcPts val="2100"/>
              </a:spcBef>
              <a:defRPr sz="4984">
                <a:solidFill>
                  <a:srgbClr val="982ABC"/>
                </a:solidFill>
              </a:defRPr>
            </a:pPr>
            <a:r>
              <a:rPr lang="en-US" sz="4000">
                <a:solidFill>
                  <a:srgbClr val="982ABC"/>
                </a:solidFill>
              </a:rPr>
              <a:t>After reading each book, students will choose a project to complete from the list of options.</a:t>
            </a:r>
          </a:p>
          <a:p>
            <a:pPr marL="813816" indent="-813816" defTabSz="519937" hangingPunct="1">
              <a:spcBef>
                <a:spcPts val="2100"/>
              </a:spcBef>
              <a:defRPr sz="4984">
                <a:solidFill>
                  <a:srgbClr val="982ABC"/>
                </a:solidFill>
              </a:defRPr>
            </a:pPr>
            <a:r>
              <a:rPr lang="en-US" sz="4000">
                <a:solidFill>
                  <a:srgbClr val="982ABC"/>
                </a:solidFill>
              </a:rPr>
              <a:t>Projects are due to 5th grade teacher by September 29, 2023. </a:t>
            </a:r>
          </a:p>
        </p:txBody>
      </p:sp>
    </p:spTree>
    <p:extLst>
      <p:ext uri="{BB962C8B-B14F-4D97-AF65-F5344CB8AC3E}">
        <p14:creationId xmlns:p14="http://schemas.microsoft.com/office/powerpoint/2010/main" val="291759851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B2CD49-6E09-7C4F-969B-AE893C164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091" y="3168402"/>
            <a:ext cx="11480800" cy="15240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dirty="0"/>
              <a:t>Extra Information:</a:t>
            </a:r>
            <a:br>
              <a:rPr lang="en-US" dirty="0"/>
            </a:br>
            <a:r>
              <a:rPr lang="en-US" dirty="0"/>
              <a:t>Hopewell Website has lots of valuable information posted all summer.</a:t>
            </a:r>
            <a:br>
              <a:rPr lang="en-US" dirty="0"/>
            </a:br>
            <a:r>
              <a:rPr lang="en-US" b="1" dirty="0"/>
              <a:t>Live Well, Learn Well, Hopewell</a:t>
            </a:r>
            <a:br>
              <a:rPr lang="en-US" b="1" dirty="0"/>
            </a:br>
            <a:r>
              <a:rPr lang="en-US" b="1" dirty="0"/>
              <a:t>See you in August 2023 @</a:t>
            </a:r>
            <a:br>
              <a:rPr lang="en-US" b="1" dirty="0"/>
            </a:br>
            <a:r>
              <a:rPr lang="en-US" b="1" dirty="0"/>
              <a:t>Meet &amp; Greet </a:t>
            </a:r>
          </a:p>
        </p:txBody>
      </p:sp>
    </p:spTree>
    <p:extLst>
      <p:ext uri="{BB962C8B-B14F-4D97-AF65-F5344CB8AC3E}">
        <p14:creationId xmlns:p14="http://schemas.microsoft.com/office/powerpoint/2010/main" val="33136496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D9A49574-71A8-475A-B406-968AA3394ECE-L0-001.jpeg" descr="D9A49574-71A8-475A-B406-968AA3394ECE-L0-001.jpeg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389911" y="261332"/>
            <a:ext cx="12224978" cy="6643820"/>
          </a:xfrm>
          <a:prstGeom prst="rect">
            <a:avLst/>
          </a:prstGeom>
        </p:spPr>
      </p:pic>
      <p:sp>
        <p:nvSpPr>
          <p:cNvPr id="124" name="Welcome to Hopewell soon to be 5th grade students!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defTabSz="332993">
              <a:defRPr sz="4218">
                <a:effectLst>
                  <a:outerShdw blurRad="14478" dist="14478" dir="15900000" rotWithShape="0">
                    <a:srgbClr val="595650">
                      <a:alpha val="33000"/>
                    </a:srgbClr>
                  </a:outerShdw>
                </a:effectLst>
              </a:defRPr>
            </a:pPr>
            <a:r>
              <a:rPr sz="4000" b="1" dirty="0"/>
              <a:t>Welcome to Hopewell soon to be 5th grade students!</a:t>
            </a:r>
          </a:p>
          <a:p>
            <a:pPr defTabSz="332993">
              <a:defRPr sz="4218">
                <a:effectLst>
                  <a:outerShdw blurRad="14478" dist="14478" dir="15900000" rotWithShape="0">
                    <a:srgbClr val="595650">
                      <a:alpha val="33000"/>
                    </a:srgbClr>
                  </a:outerShdw>
                </a:effectLst>
              </a:defRPr>
            </a:pPr>
            <a:r>
              <a:rPr sz="4000" b="1" dirty="0"/>
              <a:t>We think you’re going to like it here too!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D4956B6D-B9F6-4E30-A678-9EB1ABADCD2C-L0-001.jpeg" descr="D4956B6D-B9F6-4E30-A678-9EB1ABADCD2C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70" y="304349"/>
            <a:ext cx="3267231" cy="4356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C3756A08-D632-4229-BD78-2361B765861F-L0-001.jpeg" descr="C3756A08-D632-4229-BD78-2361B765861F-L0-00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172" y="4026288"/>
            <a:ext cx="4081182" cy="5441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9C7D6EFF-F15E-4296-9A59-4FB4759E1C0C-L0-001.jpeg" descr="9C7D6EFF-F15E-4296-9A59-4FB4759E1C0C-L0-001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398" y="1872443"/>
            <a:ext cx="3286127" cy="4549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1B4CB619-AAAD-4C0F-A493-97861B03717A-L0-001.jpeg" descr="1B4CB619-AAAD-4C0F-A493-97861B03717A-L0-001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5564" y="3259892"/>
            <a:ext cx="3536299" cy="4715064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Twin Day"/>
          <p:cNvSpPr txBox="1">
            <a:spLocks noGrp="1"/>
          </p:cNvSpPr>
          <p:nvPr>
            <p:ph type="title"/>
          </p:nvPr>
        </p:nvSpPr>
        <p:spPr>
          <a:xfrm>
            <a:off x="4152181" y="492741"/>
            <a:ext cx="8374413" cy="1558229"/>
          </a:xfrm>
          <a:prstGeom prst="rect">
            <a:avLst/>
          </a:prstGeom>
        </p:spPr>
        <p:txBody>
          <a:bodyPr/>
          <a:lstStyle>
            <a:lvl1pPr>
              <a:defRPr b="1" i="1">
                <a:solidFill>
                  <a:srgbClr val="99244F"/>
                </a:solidFill>
              </a:defRPr>
            </a:lvl1pPr>
          </a:lstStyle>
          <a:p>
            <a:r>
              <a:t>Twin Day</a:t>
            </a:r>
          </a:p>
        </p:txBody>
      </p:sp>
      <p:pic>
        <p:nvPicPr>
          <p:cNvPr id="144" name="54A3B932-3609-49E1-9957-640003CB5AD2-L0-001.jpeg" descr="54A3B932-3609-49E1-9957-640003CB5AD2-L0-001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1207" y="6080196"/>
            <a:ext cx="4809223" cy="3197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Dress like your favorite book character day"/>
          <p:cNvSpPr txBox="1">
            <a:spLocks noGrp="1"/>
          </p:cNvSpPr>
          <p:nvPr>
            <p:ph type="title"/>
          </p:nvPr>
        </p:nvSpPr>
        <p:spPr>
          <a:xfrm>
            <a:off x="762000" y="538761"/>
            <a:ext cx="11480800" cy="214882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54990">
              <a:defRPr sz="7029">
                <a:effectLst>
                  <a:outerShdw blurRad="24130" dist="24130" dir="15900000" rotWithShape="0">
                    <a:srgbClr val="595650">
                      <a:alpha val="33000"/>
                    </a:srgbClr>
                  </a:outerShdw>
                </a:effectLst>
              </a:defRPr>
            </a:lvl1pPr>
          </a:lstStyle>
          <a:p>
            <a:r>
              <a:t>Dress like your favorite book character day</a:t>
            </a:r>
          </a:p>
        </p:txBody>
      </p:sp>
      <p:pic>
        <p:nvPicPr>
          <p:cNvPr id="147" name="AA7012C6-CAE0-4C3D-9C37-8566B168137E-L0-001.jpeg" descr="AA7012C6-CAE0-4C3D-9C37-8566B168137E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317" y="4126752"/>
            <a:ext cx="6249023" cy="5307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34531312-6703-443D-ACEC-1E6ABFDEDD70-L0-001.jpeg" descr="34531312-6703-443D-ACEC-1E6ABFDEDD70-L0-00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351" y="1967523"/>
            <a:ext cx="3686881" cy="42400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8DE4FB6B-5189-49E7-82DF-49C83D2564EE-L0-001.jpeg" descr="8DE4FB6B-5189-49E7-82DF-49C83D2564EE-L0-001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392" y="1707914"/>
            <a:ext cx="3286024" cy="28591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pewell School is unique in how our classrooms are set up.…"/>
          <p:cNvSpPr txBox="1">
            <a:spLocks noGrp="1"/>
          </p:cNvSpPr>
          <p:nvPr>
            <p:ph type="title"/>
          </p:nvPr>
        </p:nvSpPr>
        <p:spPr>
          <a:xfrm>
            <a:off x="363155" y="446720"/>
            <a:ext cx="11933336" cy="277774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239522">
              <a:defRPr sz="3034">
                <a:effectLst>
                  <a:outerShdw blurRad="10414" dist="10414" dir="15900000" rotWithShape="0">
                    <a:srgbClr val="595650">
                      <a:alpha val="33000"/>
                    </a:srgbClr>
                  </a:outerShdw>
                </a:effectLst>
              </a:defRPr>
            </a:pPr>
            <a:br>
              <a:rPr lang="en-US" sz="3000" dirty="0"/>
            </a:br>
            <a:br>
              <a:rPr lang="en-US" sz="3000" dirty="0"/>
            </a:br>
            <a:r>
              <a:rPr sz="3600" b="1" dirty="0"/>
              <a:t>Hopewell School is unique in how our classrooms are set up.</a:t>
            </a:r>
            <a:r>
              <a:rPr lang="en-US" sz="3600" b="1" dirty="0"/>
              <a:t> </a:t>
            </a:r>
            <a:endParaRPr sz="3600" b="1" dirty="0"/>
          </a:p>
          <a:p>
            <a:pPr defTabSz="239522">
              <a:defRPr sz="3034">
                <a:effectLst>
                  <a:outerShdw blurRad="10414" dist="10414" dir="15900000" rotWithShape="0">
                    <a:srgbClr val="595650">
                      <a:alpha val="33000"/>
                    </a:srgbClr>
                  </a:outerShdw>
                </a:effectLst>
              </a:defRPr>
            </a:pPr>
            <a:r>
              <a:rPr sz="3600" b="1" dirty="0"/>
              <a:t>Each classroom is paired with another teacher, which is called a Dyad.</a:t>
            </a:r>
            <a:r>
              <a:rPr lang="en-US" sz="3600" b="1" dirty="0"/>
              <a:t> </a:t>
            </a:r>
            <a:endParaRPr sz="3600" b="1" dirty="0"/>
          </a:p>
          <a:p>
            <a:pPr defTabSz="239522">
              <a:defRPr sz="3034">
                <a:effectLst>
                  <a:outerShdw blurRad="10414" dist="10414" dir="15900000" rotWithShape="0">
                    <a:srgbClr val="595650">
                      <a:alpha val="33000"/>
                    </a:srgbClr>
                  </a:outerShdw>
                </a:effectLst>
              </a:defRPr>
            </a:pPr>
            <a:r>
              <a:rPr sz="3600" b="1" dirty="0"/>
              <a:t>There are some classrooms that include a learning support teacher.</a:t>
            </a:r>
            <a:r>
              <a:rPr lang="en-US" sz="3600" b="1" dirty="0"/>
              <a:t> </a:t>
            </a:r>
            <a:r>
              <a:rPr sz="3600" b="1" dirty="0"/>
              <a:t>This is called a Triad.</a:t>
            </a:r>
            <a:r>
              <a:rPr lang="en-US" sz="3600" b="1" dirty="0"/>
              <a:t> </a:t>
            </a:r>
            <a:endParaRPr sz="3600" b="1" dirty="0"/>
          </a:p>
          <a:p>
            <a:pPr defTabSz="239522">
              <a:defRPr sz="3034">
                <a:effectLst>
                  <a:outerShdw blurRad="10414" dist="10414" dir="15900000" rotWithShape="0">
                    <a:srgbClr val="595650">
                      <a:alpha val="33000"/>
                    </a:srgbClr>
                  </a:outerShdw>
                </a:effectLst>
              </a:defRPr>
            </a:pPr>
            <a:endParaRPr sz="3000" dirty="0"/>
          </a:p>
        </p:txBody>
      </p:sp>
      <p:sp>
        <p:nvSpPr>
          <p:cNvPr id="156" name="5th Grade Teachers…"/>
          <p:cNvSpPr txBox="1">
            <a:spLocks noGrp="1"/>
          </p:cNvSpPr>
          <p:nvPr>
            <p:ph type="body" idx="4294967295"/>
          </p:nvPr>
        </p:nvSpPr>
        <p:spPr>
          <a:xfrm>
            <a:off x="451361" y="3386934"/>
            <a:ext cx="11871975" cy="447981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indent="0" algn="ctr" defTabSz="484886">
              <a:spcBef>
                <a:spcPts val="0"/>
              </a:spcBef>
              <a:buSzTx/>
              <a:buNone/>
              <a:defRPr sz="5312" b="1" i="1">
                <a:solidFill>
                  <a:srgbClr val="74A7FF"/>
                </a:solidFill>
              </a:defRPr>
            </a:pPr>
            <a:endParaRPr lang="en-US" sz="5300" dirty="0"/>
          </a:p>
          <a:p>
            <a:pPr marL="0" indent="0" algn="ctr" defTabSz="484886">
              <a:spcBef>
                <a:spcPts val="0"/>
              </a:spcBef>
              <a:buSzTx/>
              <a:buNone/>
              <a:defRPr sz="5312" b="1" i="1">
                <a:solidFill>
                  <a:srgbClr val="74A7FF"/>
                </a:solidFill>
              </a:defRPr>
            </a:pPr>
            <a:endParaRPr lang="en-US" sz="5300" dirty="0"/>
          </a:p>
          <a:p>
            <a:pPr marL="0" indent="0" algn="ctr" defTabSz="484886">
              <a:spcBef>
                <a:spcPts val="0"/>
              </a:spcBef>
              <a:buSzTx/>
              <a:buNone/>
              <a:defRPr sz="5312" b="1" i="1">
                <a:solidFill>
                  <a:srgbClr val="74A7FF"/>
                </a:solidFill>
              </a:defRPr>
            </a:pPr>
            <a:endParaRPr lang="en-US" sz="5300" dirty="0"/>
          </a:p>
          <a:p>
            <a:pPr marL="0" indent="0" algn="ctr" defTabSz="484886">
              <a:spcBef>
                <a:spcPts val="0"/>
              </a:spcBef>
              <a:buSzTx/>
              <a:buNone/>
              <a:defRPr sz="5312" b="1" i="1">
                <a:solidFill>
                  <a:srgbClr val="74A7FF"/>
                </a:solidFill>
              </a:defRPr>
            </a:pPr>
            <a:endParaRPr lang="en-US" sz="19200" dirty="0"/>
          </a:p>
          <a:p>
            <a:pPr marL="0" indent="0" algn="ctr" defTabSz="484886">
              <a:spcBef>
                <a:spcPts val="0"/>
              </a:spcBef>
              <a:buSzTx/>
              <a:buNone/>
              <a:defRPr sz="5312" b="1" i="1">
                <a:solidFill>
                  <a:srgbClr val="74A7FF"/>
                </a:solidFill>
              </a:defRPr>
            </a:pPr>
            <a:r>
              <a:rPr sz="19200" dirty="0"/>
              <a:t>5th Grade Teachers</a:t>
            </a:r>
            <a:r>
              <a:rPr lang="en-US" sz="19200" dirty="0"/>
              <a:t> 2022-2023</a:t>
            </a:r>
          </a:p>
          <a:p>
            <a:pPr marL="0" indent="0" algn="ctr" defTabSz="484886">
              <a:spcBef>
                <a:spcPts val="0"/>
              </a:spcBef>
              <a:buSzTx/>
              <a:buNone/>
              <a:defRPr sz="5312" b="1" i="1">
                <a:solidFill>
                  <a:srgbClr val="74A7FF"/>
                </a:solidFill>
              </a:defRPr>
            </a:pPr>
            <a:endParaRPr lang="en-US" sz="19200" dirty="0"/>
          </a:p>
          <a:p>
            <a:pPr marL="0" indent="0" algn="ctr" defTabSz="484886">
              <a:spcBef>
                <a:spcPts val="0"/>
              </a:spcBef>
              <a:buSzTx/>
              <a:buNone/>
              <a:defRPr sz="5312" b="1" i="1">
                <a:solidFill>
                  <a:srgbClr val="74A7FF"/>
                </a:solidFill>
              </a:defRPr>
            </a:pPr>
            <a:r>
              <a:rPr sz="19200" dirty="0"/>
              <a:t>Ms. </a:t>
            </a:r>
            <a:r>
              <a:rPr lang="en-US" sz="19200" dirty="0" err="1"/>
              <a:t>O’leary</a:t>
            </a:r>
            <a:r>
              <a:rPr sz="19200" dirty="0"/>
              <a:t> /Ms. Kimberling/</a:t>
            </a:r>
            <a:r>
              <a:rPr sz="19200" dirty="0" err="1"/>
              <a:t>Mrs.Pierce</a:t>
            </a:r>
            <a:r>
              <a:rPr lang="en-US" sz="19200" dirty="0"/>
              <a:t> </a:t>
            </a:r>
            <a:endParaRPr sz="19200" dirty="0"/>
          </a:p>
          <a:p>
            <a:pPr marL="0" indent="0" algn="ctr" defTabSz="484886">
              <a:spcBef>
                <a:spcPts val="0"/>
              </a:spcBef>
              <a:buSzTx/>
              <a:buNone/>
              <a:defRPr sz="2988" b="1" i="1">
                <a:solidFill>
                  <a:srgbClr val="74A7FF"/>
                </a:solidFill>
              </a:defRPr>
            </a:pPr>
            <a:r>
              <a:rPr sz="19200" dirty="0"/>
              <a:t>Mrs. Midkiff/ Mrs. Gambrell</a:t>
            </a:r>
            <a:r>
              <a:rPr lang="en-US" sz="19200" dirty="0"/>
              <a:t> </a:t>
            </a:r>
            <a:endParaRPr sz="19200" dirty="0"/>
          </a:p>
          <a:p>
            <a:pPr marL="0" indent="0" algn="ctr" defTabSz="484886">
              <a:spcBef>
                <a:spcPts val="0"/>
              </a:spcBef>
              <a:buSzTx/>
              <a:buNone/>
              <a:defRPr sz="2988" b="1" i="1">
                <a:solidFill>
                  <a:srgbClr val="74A7FF"/>
                </a:solidFill>
              </a:defRPr>
            </a:pPr>
            <a:r>
              <a:rPr sz="19200" dirty="0"/>
              <a:t>Mrs. Shahadi/Mrs. Olsen/Mrs. </a:t>
            </a:r>
            <a:r>
              <a:rPr lang="en-US" sz="19200" dirty="0"/>
              <a:t>Danilak</a:t>
            </a:r>
          </a:p>
          <a:p>
            <a:pPr marL="0" indent="0" algn="ctr" defTabSz="484886">
              <a:spcBef>
                <a:spcPts val="0"/>
              </a:spcBef>
              <a:buSzTx/>
              <a:buNone/>
              <a:defRPr sz="2988" b="1" i="1">
                <a:solidFill>
                  <a:srgbClr val="74A7FF"/>
                </a:solidFill>
              </a:defRPr>
            </a:pPr>
            <a:r>
              <a:rPr sz="19200" dirty="0"/>
              <a:t>Mrs. Hanna/ Mrs. Gollatz/</a:t>
            </a:r>
            <a:r>
              <a:rPr lang="en-US" sz="19200" dirty="0"/>
              <a:t>Mrs. Lynch</a:t>
            </a:r>
            <a:endParaRPr lang="es-MX" sz="19200" dirty="0"/>
          </a:p>
          <a:p>
            <a:pPr marL="0" indent="0" algn="ctr" defTabSz="484886">
              <a:spcBef>
                <a:spcPts val="0"/>
              </a:spcBef>
              <a:buSzTx/>
              <a:buNone/>
              <a:defRPr sz="2988" b="1" i="1">
                <a:solidFill>
                  <a:srgbClr val="74A7FF"/>
                </a:solidFill>
              </a:defRPr>
            </a:pPr>
            <a:r>
              <a:rPr lang="es-MX" sz="19200" dirty="0"/>
              <a:t>Mrs. Massimo</a:t>
            </a:r>
            <a:r>
              <a:rPr sz="19200" dirty="0"/>
              <a:t>/ </a:t>
            </a:r>
            <a:r>
              <a:rPr lang="en-US" sz="19200" dirty="0"/>
              <a:t>Mrs. Kelleher</a:t>
            </a:r>
          </a:p>
          <a:p>
            <a:pPr marL="0" indent="0" algn="ctr" defTabSz="484886">
              <a:spcBef>
                <a:spcPts val="0"/>
              </a:spcBef>
              <a:buSzTx/>
              <a:buNone/>
              <a:defRPr sz="2988" b="1" i="1">
                <a:solidFill>
                  <a:srgbClr val="74A7FF"/>
                </a:solidFill>
              </a:defRPr>
            </a:pPr>
            <a:r>
              <a:rPr lang="en-US" sz="19200" dirty="0"/>
              <a:t>Mrs. Gillinger/ Ms. Sauer</a:t>
            </a:r>
            <a:endParaRPr lang="es-MX" sz="19200" dirty="0"/>
          </a:p>
          <a:p>
            <a:pPr marL="0" indent="0" algn="ctr" defTabSz="484886">
              <a:spcBef>
                <a:spcPts val="0"/>
              </a:spcBef>
              <a:buSzTx/>
              <a:buNone/>
              <a:defRPr sz="2988" b="1" i="1">
                <a:solidFill>
                  <a:srgbClr val="74A7FF"/>
                </a:solidFill>
              </a:defRPr>
            </a:pPr>
            <a:endParaRPr lang="en-US" sz="2950" dirty="0"/>
          </a:p>
          <a:p>
            <a:pPr marL="0" indent="0" algn="ctr" defTabSz="484886">
              <a:spcBef>
                <a:spcPts val="0"/>
              </a:spcBef>
              <a:buSzTx/>
              <a:buNone/>
              <a:defRPr sz="2988" b="1" i="1">
                <a:solidFill>
                  <a:srgbClr val="74A7FF"/>
                </a:solidFill>
              </a:defRPr>
            </a:pPr>
            <a:endParaRPr dirty="0"/>
          </a:p>
          <a:p>
            <a:pPr marL="0" indent="0" algn="ctr" defTabSz="484886">
              <a:spcBef>
                <a:spcPts val="0"/>
              </a:spcBef>
              <a:buSzTx/>
              <a:buNone/>
              <a:defRPr sz="2988" b="1" i="1">
                <a:solidFill>
                  <a:srgbClr val="74A7FF"/>
                </a:solidFill>
              </a:defRPr>
            </a:pPr>
            <a:endParaRPr dirty="0"/>
          </a:p>
          <a:p>
            <a:pPr marL="0" indent="0" algn="ctr" defTabSz="484886">
              <a:spcBef>
                <a:spcPts val="0"/>
              </a:spcBef>
              <a:buSzTx/>
              <a:buNone/>
              <a:defRPr sz="2988" b="1" i="1">
                <a:solidFill>
                  <a:srgbClr val="74A7FF"/>
                </a:solidFill>
              </a:defRPr>
            </a:pPr>
            <a:endParaRPr dirty="0"/>
          </a:p>
          <a:p>
            <a:pPr marL="0" indent="0" algn="ctr" defTabSz="484886">
              <a:spcBef>
                <a:spcPts val="0"/>
              </a:spcBef>
              <a:buSzTx/>
              <a:buNone/>
              <a:defRPr sz="2988" b="1" i="1">
                <a:solidFill>
                  <a:srgbClr val="74A7FF"/>
                </a:solidFill>
              </a:defRPr>
            </a:pPr>
            <a:endParaRPr dirty="0"/>
          </a:p>
          <a:p>
            <a:pPr marL="0" indent="0" algn="ctr" defTabSz="484886">
              <a:spcBef>
                <a:spcPts val="0"/>
              </a:spcBef>
              <a:buSzTx/>
              <a:buNone/>
              <a:defRPr sz="2988" b="1" i="1">
                <a:solidFill>
                  <a:srgbClr val="74A7FF"/>
                </a:solidFill>
              </a:defRPr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C:\Users\pbrown\Desktop\Welcome 2016-17 Nicole Slide Show\2016 slideshow\IMG_418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6108" y="1959428"/>
            <a:ext cx="9662607" cy="5834743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What do you want to be when you grow up?"/>
          <p:cNvSpPr txBox="1"/>
          <p:nvPr/>
        </p:nvSpPr>
        <p:spPr>
          <a:xfrm>
            <a:off x="1671096" y="7907715"/>
            <a:ext cx="966260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lang="es-MX" sz="4800" b="1" dirty="0" err="1"/>
              <a:t>What</a:t>
            </a:r>
            <a:r>
              <a:rPr lang="es-MX" sz="4800" b="1" dirty="0"/>
              <a:t> </a:t>
            </a:r>
            <a:r>
              <a:rPr lang="es-MX" sz="4800" b="1" dirty="0" err="1"/>
              <a:t>kinds</a:t>
            </a:r>
            <a:r>
              <a:rPr lang="es-MX" sz="4800" b="1" dirty="0"/>
              <a:t> </a:t>
            </a:r>
            <a:r>
              <a:rPr lang="es-MX" sz="4800" b="1" dirty="0" err="1"/>
              <a:t>of</a:t>
            </a:r>
            <a:r>
              <a:rPr lang="es-MX" sz="4800" b="1" dirty="0"/>
              <a:t> </a:t>
            </a:r>
            <a:r>
              <a:rPr lang="es-MX" sz="4800" b="1" dirty="0" err="1"/>
              <a:t>Careers</a:t>
            </a:r>
            <a:r>
              <a:rPr lang="es-MX" sz="4800" b="1" dirty="0"/>
              <a:t> </a:t>
            </a:r>
            <a:r>
              <a:rPr lang="es-MX" sz="4800" b="1" dirty="0" err="1"/>
              <a:t>interest</a:t>
            </a:r>
            <a:r>
              <a:rPr lang="es-MX" sz="4800" b="1" dirty="0"/>
              <a:t> </a:t>
            </a:r>
            <a:r>
              <a:rPr lang="es-MX" sz="4800" b="1" dirty="0" err="1"/>
              <a:t>you</a:t>
            </a:r>
            <a:r>
              <a:rPr lang="es-MX" sz="4800" b="1" dirty="0"/>
              <a:t>?</a:t>
            </a:r>
            <a:endParaRPr sz="4800" b="1" dirty="0"/>
          </a:p>
        </p:txBody>
      </p:sp>
      <p:sp>
        <p:nvSpPr>
          <p:cNvPr id="229" name="Career Day"/>
          <p:cNvSpPr txBox="1">
            <a:spLocks noGrp="1"/>
          </p:cNvSpPr>
          <p:nvPr>
            <p:ph type="title"/>
          </p:nvPr>
        </p:nvSpPr>
        <p:spPr>
          <a:xfrm>
            <a:off x="522514" y="623132"/>
            <a:ext cx="11693441" cy="1565899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>
                <a:solidFill>
                  <a:srgbClr val="3A87FE"/>
                </a:solidFill>
              </a:defRPr>
            </a:lvl1pPr>
          </a:lstStyle>
          <a:p>
            <a:r>
              <a:rPr sz="6600" dirty="0"/>
              <a:t>Career </a:t>
            </a:r>
            <a:r>
              <a:rPr lang="en-US" sz="6600" dirty="0"/>
              <a:t>Morning Event- Grades 5 &amp; 6</a:t>
            </a:r>
            <a:endParaRPr sz="6600" dirty="0"/>
          </a:p>
        </p:txBody>
      </p:sp>
      <p:pic>
        <p:nvPicPr>
          <p:cNvPr id="230" name="45C4495A-6F4F-4808-B1FE-B581E5584685-L0-001.jpeg" descr="45C4495A-6F4F-4808-B1FE-B581E5584685-L0-00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37" y="2994944"/>
            <a:ext cx="2061029" cy="32373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 animBg="1" advAuto="0"/>
      <p:bldP spid="229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erson in a police uniform standing in front of a classroom&#10;&#10;Description automatically generated with low confidence">
            <a:extLst>
              <a:ext uri="{FF2B5EF4-FFF2-40B4-BE49-F238E27FC236}">
                <a16:creationId xmlns:a16="http://schemas.microsoft.com/office/drawing/2014/main" id="{75141411-D008-A8CB-1A39-5A0BD999DC4C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7" r="27547"/>
          <a:stretch>
            <a:fillRect/>
          </a:stretch>
        </p:blipFill>
        <p:spPr>
          <a:xfrm>
            <a:off x="795616" y="738716"/>
            <a:ext cx="5060950" cy="7489825"/>
          </a:xfrm>
        </p:spPr>
      </p:pic>
      <p:pic>
        <p:nvPicPr>
          <p:cNvPr id="8" name="Picture Placeholder 7" descr="A group of men standing in a room&#10;&#10;Description automatically generated with low confidence">
            <a:extLst>
              <a:ext uri="{FF2B5EF4-FFF2-40B4-BE49-F238E27FC236}">
                <a16:creationId xmlns:a16="http://schemas.microsoft.com/office/drawing/2014/main" id="{5C836915-5C52-D4FD-C99F-0AB5B119B11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" r="3890"/>
          <a:stretch>
            <a:fillRect/>
          </a:stretch>
        </p:blipFill>
        <p:spPr>
          <a:xfrm>
            <a:off x="6400800" y="738715"/>
            <a:ext cx="5660571" cy="3702655"/>
          </a:xfrm>
        </p:spPr>
      </p:pic>
      <p:pic>
        <p:nvPicPr>
          <p:cNvPr id="6" name="Picture Placeholder 5" descr="A person standing in a room&#10;&#10;Description automatically generated with low confidence">
            <a:extLst>
              <a:ext uri="{FF2B5EF4-FFF2-40B4-BE49-F238E27FC236}">
                <a16:creationId xmlns:a16="http://schemas.microsoft.com/office/drawing/2014/main" id="{F240C3EA-5ECD-5DC5-3788-8FC0BDECB3C6}"/>
              </a:ext>
            </a:extLst>
          </p:cNvPr>
          <p:cNvPicPr>
            <a:picLocks noGrp="1" noChangeAspect="1"/>
          </p:cNvPicPr>
          <p:nvPr>
            <p:ph type="pic" sz="half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>
            <a:fillRect/>
          </a:stretch>
        </p:blipFill>
        <p:spPr>
          <a:xfrm>
            <a:off x="6198712" y="4876800"/>
            <a:ext cx="6010472" cy="4006982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E6D385-DCC9-259B-0971-CA9D48F5E32A}"/>
              </a:ext>
            </a:extLst>
          </p:cNvPr>
          <p:cNvSpPr txBox="1"/>
          <p:nvPr/>
        </p:nvSpPr>
        <p:spPr>
          <a:xfrm>
            <a:off x="642938" y="8340043"/>
            <a:ext cx="4499731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/>
              <a:t>Career Morning speakers 2023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6C6963"/>
              </a:solidFill>
              <a:effectLst/>
              <a:uFillTx/>
              <a:latin typeface="+mn-lt"/>
              <a:ea typeface="+mn-ea"/>
              <a:cs typeface="+mn-cs"/>
              <a:sym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44517685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group of people standing in a classroom&#10;&#10;Description automatically generated with medium confidence">
            <a:extLst>
              <a:ext uri="{FF2B5EF4-FFF2-40B4-BE49-F238E27FC236}">
                <a16:creationId xmlns:a16="http://schemas.microsoft.com/office/drawing/2014/main" id="{B4216181-F6CC-79E2-D75B-9A0F3E89530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8" r="16708"/>
          <a:stretch>
            <a:fillRect/>
          </a:stretch>
        </p:blipFill>
        <p:spPr>
          <a:xfrm rot="5400000">
            <a:off x="99241" y="1803082"/>
            <a:ext cx="6894293" cy="6568349"/>
          </a:xfrm>
        </p:spPr>
      </p:pic>
      <p:pic>
        <p:nvPicPr>
          <p:cNvPr id="8" name="Picture Placeholder 7" descr="A group of kids in a classroom&#10;&#10;Description automatically generated with medium confidence">
            <a:extLst>
              <a:ext uri="{FF2B5EF4-FFF2-40B4-BE49-F238E27FC236}">
                <a16:creationId xmlns:a16="http://schemas.microsoft.com/office/drawing/2014/main" id="{F9FAF7E8-561F-2496-286C-29ABD8E77FA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7" r="22987"/>
          <a:stretch>
            <a:fillRect/>
          </a:stretch>
        </p:blipFill>
        <p:spPr>
          <a:xfrm rot="5400000">
            <a:off x="8489764" y="886460"/>
            <a:ext cx="3468918" cy="4976219"/>
          </a:xfr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2A8A795-05F8-2CBF-D2AD-BD2298B7ED05}"/>
              </a:ext>
            </a:extLst>
          </p:cNvPr>
          <p:cNvPicPr>
            <a:picLocks noGrp="1" noChangeAspect="1"/>
          </p:cNvPicPr>
          <p:nvPr>
            <p:ph type="pic" sz="half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0" r="24960"/>
          <a:stretch/>
        </p:blipFill>
        <p:spPr>
          <a:xfrm rot="5400000">
            <a:off x="7628920" y="4268550"/>
            <a:ext cx="4123411" cy="6043414"/>
          </a:xfrm>
        </p:spPr>
      </p:pic>
      <p:sp>
        <p:nvSpPr>
          <p:cNvPr id="232" name="5th Grade TCHS Field Trip"/>
          <p:cNvSpPr txBox="1">
            <a:spLocks noGrp="1"/>
          </p:cNvSpPr>
          <p:nvPr>
            <p:ph type="title" idx="4294967295"/>
          </p:nvPr>
        </p:nvSpPr>
        <p:spPr>
          <a:xfrm>
            <a:off x="0" y="401638"/>
            <a:ext cx="12071350" cy="9354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 i="1">
                <a:solidFill>
                  <a:srgbClr val="B51A00"/>
                </a:solidFill>
              </a:defRPr>
            </a:lvl1pPr>
          </a:lstStyle>
          <a:p>
            <a:r>
              <a:rPr lang="en-US" sz="6000" dirty="0"/>
              <a:t>  </a:t>
            </a:r>
            <a:r>
              <a:rPr sz="6000" dirty="0"/>
              <a:t>5th Grade</a:t>
            </a:r>
            <a:r>
              <a:rPr lang="en-US" sz="6000" dirty="0"/>
              <a:t>-</a:t>
            </a:r>
            <a:r>
              <a:rPr lang="es-MX" sz="6000" dirty="0"/>
              <a:t>TCHS </a:t>
            </a:r>
            <a:r>
              <a:rPr lang="es-MX" sz="6000" dirty="0" err="1"/>
              <a:t>Career</a:t>
            </a:r>
            <a:r>
              <a:rPr lang="es-MX" sz="6000" dirty="0"/>
              <a:t> Café </a:t>
            </a:r>
            <a:r>
              <a:rPr lang="es-MX" sz="6000" dirty="0" err="1"/>
              <a:t>Event</a:t>
            </a:r>
            <a:endParaRPr sz="6000"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LeatherBook">
  <a:themeElements>
    <a:clrScheme name="LeatherBook">
      <a:dk1>
        <a:srgbClr val="6C6963"/>
      </a:dk1>
      <a:lt1>
        <a:srgbClr val="092C6C"/>
      </a:lt1>
      <a:dk2>
        <a:srgbClr val="4D5459"/>
      </a:dk2>
      <a:lt2>
        <a:srgbClr val="D8DBDF"/>
      </a:lt2>
      <a:accent1>
        <a:srgbClr val="5B7376"/>
      </a:accent1>
      <a:accent2>
        <a:srgbClr val="9B9E5B"/>
      </a:accent2>
      <a:accent3>
        <a:srgbClr val="CC943D"/>
      </a:accent3>
      <a:accent4>
        <a:srgbClr val="A55A01"/>
      </a:accent4>
      <a:accent5>
        <a:srgbClr val="9D3320"/>
      </a:accent5>
      <a:accent6>
        <a:srgbClr val="83525A"/>
      </a:accent6>
      <a:hlink>
        <a:srgbClr val="0000FF"/>
      </a:hlink>
      <a:folHlink>
        <a:srgbClr val="FF00FF"/>
      </a:folHlink>
    </a:clrScheme>
    <a:fontScheme name="LeatherBook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Leather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12700" rotWithShape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2EBDB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49E92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6C6963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LeatherBook">
  <a:themeElements>
    <a:clrScheme name="LeatherBook">
      <a:dk1>
        <a:srgbClr val="000000"/>
      </a:dk1>
      <a:lt1>
        <a:srgbClr val="FFFFFF"/>
      </a:lt1>
      <a:dk2>
        <a:srgbClr val="4D5459"/>
      </a:dk2>
      <a:lt2>
        <a:srgbClr val="D8DBDF"/>
      </a:lt2>
      <a:accent1>
        <a:srgbClr val="5B7376"/>
      </a:accent1>
      <a:accent2>
        <a:srgbClr val="9B9E5B"/>
      </a:accent2>
      <a:accent3>
        <a:srgbClr val="CC943D"/>
      </a:accent3>
      <a:accent4>
        <a:srgbClr val="A55A01"/>
      </a:accent4>
      <a:accent5>
        <a:srgbClr val="9D3320"/>
      </a:accent5>
      <a:accent6>
        <a:srgbClr val="83525A"/>
      </a:accent6>
      <a:hlink>
        <a:srgbClr val="0000FF"/>
      </a:hlink>
      <a:folHlink>
        <a:srgbClr val="FF00FF"/>
      </a:folHlink>
    </a:clrScheme>
    <a:fontScheme name="LeatherBook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Leather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12700" rotWithShape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2EBDB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49E92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6C6963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8E8363184CE847A674371EAFBB82E9" ma:contentTypeVersion="13" ma:contentTypeDescription="Create a new document." ma:contentTypeScope="" ma:versionID="b1e22f62f8adc6a5a25747d595d5892c">
  <xsd:schema xmlns:xsd="http://www.w3.org/2001/XMLSchema" xmlns:xs="http://www.w3.org/2001/XMLSchema" xmlns:p="http://schemas.microsoft.com/office/2006/metadata/properties" xmlns:ns3="175e0e0c-9457-4b72-be14-8c27209bd966" xmlns:ns4="9dea34bb-d642-4eb5-be88-5003d799e6cc" targetNamespace="http://schemas.microsoft.com/office/2006/metadata/properties" ma:root="true" ma:fieldsID="301f3bcf773b4da5eb0d394b49af181b" ns3:_="" ns4:_="">
    <xsd:import namespace="175e0e0c-9457-4b72-be14-8c27209bd966"/>
    <xsd:import namespace="9dea34bb-d642-4eb5-be88-5003d799e6c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5e0e0c-9457-4b72-be14-8c27209bd9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ea34bb-d642-4eb5-be88-5003d799e6c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BCC9D1F-95DF-4FC1-AB81-C0E5C5516B2A}">
  <ds:schemaRefs>
    <ds:schemaRef ds:uri="175e0e0c-9457-4b72-be14-8c27209bd966"/>
    <ds:schemaRef ds:uri="9dea34bb-d642-4eb5-be88-5003d799e6cc"/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103A9C1-650F-4DCE-A5A8-F48BA2D3D5B8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01DE3CA-9B00-4F90-88AB-6B468967A9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6954</TotalTime>
  <Words>334</Words>
  <Application>Microsoft Office PowerPoint</Application>
  <PresentationFormat>Custom</PresentationFormat>
  <Paragraphs>49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Baskerville</vt:lpstr>
      <vt:lpstr>Helvetica Neue</vt:lpstr>
      <vt:lpstr>Proxima Nova</vt:lpstr>
      <vt:lpstr>Proxima Nova Extrabold</vt:lpstr>
      <vt:lpstr>LeatherBook</vt:lpstr>
      <vt:lpstr>Hopewell Elementary </vt:lpstr>
      <vt:lpstr>                        </vt:lpstr>
      <vt:lpstr>Welcome to Hopewell soon to be 5th grade students! We think you’re going to like it here too!</vt:lpstr>
      <vt:lpstr>Twin Day</vt:lpstr>
      <vt:lpstr>Dress like your favorite book character day</vt:lpstr>
      <vt:lpstr>  Hopewell School is unique in how our classrooms are set up.  Each classroom is paired with another teacher, which is called a Dyad.  There are some classrooms that include a learning support teacher. This is called a Triad.  </vt:lpstr>
      <vt:lpstr>Career Morning Event- Grades 5 &amp; 6</vt:lpstr>
      <vt:lpstr>PowerPoint Presentation</vt:lpstr>
      <vt:lpstr>  5th Grade-TCHS Career Café Event</vt:lpstr>
      <vt:lpstr>Envirothon / Mr. Barcus</vt:lpstr>
      <vt:lpstr>Student Council</vt:lpstr>
      <vt:lpstr> Butterfly Garden</vt:lpstr>
      <vt:lpstr>PowerPoint Presentation</vt:lpstr>
      <vt:lpstr>PowerPoint Presentation</vt:lpstr>
      <vt:lpstr>Band at Hershey Park</vt:lpstr>
      <vt:lpstr>Turkey Trot</vt:lpstr>
      <vt:lpstr>PowerPoint Presentation</vt:lpstr>
      <vt:lpstr>         Special Events: Special Persons Breakfast, Dads &amp; Doughnuts, Moms &amp; Muffins</vt:lpstr>
      <vt:lpstr>     Summer Reading  This information will be posted on the Hopewell webpage in the next few weeks.             Have a great summer!!! </vt:lpstr>
      <vt:lpstr>PowerPoint Presentation</vt:lpstr>
      <vt:lpstr>  Extra Information: Hopewell Website has lots of valuable information posted all summer. Live Well, Learn Well, Hopewell See you in August 2023 @ Meet &amp; Greet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Hopewell Elementary</dc:title>
  <dc:creator>Gioffre, Krista</dc:creator>
  <cp:lastModifiedBy>Boohar, Mary</cp:lastModifiedBy>
  <cp:revision>3</cp:revision>
  <dcterms:modified xsi:type="dcterms:W3CDTF">2023-06-14T16:17:05Z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0x010100168E8363184CE847A674371EAFBB82E9</vt:lpwstr>
  </property>
</Properties>
</file>